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2" r:id="rId2"/>
    <p:sldId id="263" r:id="rId3"/>
    <p:sldId id="264" r:id="rId4"/>
    <p:sldId id="270" r:id="rId5"/>
    <p:sldId id="271" r:id="rId6"/>
    <p:sldId id="265" r:id="rId7"/>
    <p:sldId id="267" r:id="rId8"/>
    <p:sldId id="268" r:id="rId9"/>
    <p:sldId id="269" r:id="rId10"/>
    <p:sldId id="273" r:id="rId11"/>
    <p:sldId id="276" r:id="rId12"/>
    <p:sldId id="274" r:id="rId13"/>
    <p:sldId id="275" r:id="rId14"/>
    <p:sldId id="277" r:id="rId15"/>
    <p:sldId id="278" r:id="rId16"/>
    <p:sldId id="279" r:id="rId17"/>
    <p:sldId id="280" r:id="rId18"/>
    <p:sldId id="281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lad Burduja" initials="VB" lastIdx="1" clrIdx="0">
    <p:extLst>
      <p:ext uri="{19B8F6BF-5375-455C-9EA6-DF929625EA0E}">
        <p15:presenceInfo xmlns:p15="http://schemas.microsoft.com/office/powerpoint/2012/main" userId="263d138cab4727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8FA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19" autoAdjust="0"/>
    <p:restoredTop sz="95043" autoAdjust="0"/>
  </p:normalViewPr>
  <p:slideViewPr>
    <p:cSldViewPr snapToGrid="0">
      <p:cViewPr varScale="1">
        <p:scale>
          <a:sx n="106" d="100"/>
          <a:sy n="106" d="100"/>
        </p:scale>
        <p:origin x="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FE01D-341A-422C-8C31-8B7F31341315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1CBD9-CDBA-409F-9F00-B0308CBE08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084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struttura del nostro MVC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1CBD9-CDBA-409F-9F00-B0308CBE084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86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Esempio di un grafo/dio/turno, in questo caso ARTEMIDE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1CBD9-CDBA-409F-9F00-B0308CBE084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369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1CBD9-CDBA-409F-9F00-B0308CBE084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50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1CBD9-CDBA-409F-9F00-B0308CBE084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7298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1B557-904F-47ED-B783-D4A349FA6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C1F61B8-7078-467D-8B90-86CBFD189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2AE895-A7DB-4FAE-915B-7378E836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24E996-D25F-4127-AFBE-74DEFB230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DD14E1-F066-4E5F-A158-7A4E756D0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1968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B124C7-2BEE-4DD2-846C-C700B05F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B6AF2-129A-4EEF-8179-9B8A85610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FB554D-BE28-45D8-B16A-54D9EF2AB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125C87-10CE-4E05-B0DB-0D6FD98B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E6C481-1BDB-4EA2-9983-55E45EC2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815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48767F2-8340-4832-B7D8-1DB4D8507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369952-3BD2-42E0-9154-F024A0B2E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4B2D55-8F8B-4632-A60F-96E7346C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A1C3BE-984F-4F2E-8AE9-7EA222327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CC61A6-3FDA-4DCD-8507-6B99641A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77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148900-6DD8-42BC-9936-746C1EA7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EAE3FB-CFED-48F7-9FEC-39D859DD6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01F46D-8863-4315-9C1B-9B7BAB7B9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E42DFD-E072-464D-93B0-31ACB286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C6592B-6631-47B7-BF0D-308B2593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03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D46AC7-4489-4E06-9EAC-B3755785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55EADAA-51AD-4E4A-90B8-A660D5F96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BE17CC-332D-41C0-BFC5-809692233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A46A970-F6D8-441B-95E8-8DE256EA9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6C0C3D-5ECE-48AC-9787-E776F475A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2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D4D156-1F26-480B-BAE1-83726EC3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B7B756-6EB3-4001-80B9-FEEA9F02C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17870BE-33CF-4209-826C-8C84AE7DE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8CBC83-EDE5-4451-AD1C-42662734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A9367-4C0C-4FFD-8F18-69AC4839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62B2E4-0D54-4F7F-AAB9-2844BF34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583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E571D6-1159-45C3-83FD-B8E6129D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E228A8-8776-4083-A1C9-7C9F0B6EB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E292677-D5D2-43C1-B312-8D641AE18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E053C99-ADB9-4437-B0BC-ACEC2124E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742642C-64B7-4110-A156-A5724AF7D7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E5471A3-17F2-433A-AE71-846BA2C8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31F5A77-A392-40B7-9C27-1B902CAB9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9B6842B-C99D-4E79-822C-814BA6B8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6466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53B72-541D-48ED-BE4E-E9BAEE60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69938D-1BBB-4710-A3D1-D2CC247E2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6B84136-F541-4C48-B706-D85C6C25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0B6266-6B8A-4D7B-AA7B-15F40A33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172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A2EA9E2-09C6-45ED-B1B1-92F71FF09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F1139FC-ECC1-4E1F-8553-227F2A9D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FF6E28-5EC6-411F-B085-EAFC987B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31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705DBB-F8B6-4B49-86EF-151DBB601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209AA8-7DD6-404C-8100-FE69CDA86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A337AF5-B301-43E0-A6A1-540D0FB46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0AD2F4-CA18-4A47-ADB3-AA299122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0C2965-7072-4488-A4E2-96885CDF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19D9BF-850B-4B69-A60B-8A4A1E80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000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A7954A-5AC1-4505-AF04-A0BAA32B6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A5812FF-2B4A-48FB-ABC8-FF5E86BA2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1391A72-0B61-45FB-AE04-710FF88F8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B984A3-FF04-4443-B015-14FE0A55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CFEC62-1E6E-45DA-92A4-6864B7B9D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A6192F-F346-4F34-9C87-32D543B3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79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2099AF0-6FC3-4CB1-ABC9-F6020A6A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D3E4DD-07A0-4EBF-B318-ADE0AFD68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982F6F-3E67-471F-BBF1-057527110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C542F-1EAA-4D82-A3C4-87EB87268FB3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9662F4-B5D4-4545-A446-6C5F2FD2B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52DDA4-28FB-4C26-9A71-B2DDDFF52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51D0C-BD1A-4051-B49B-2DCD8BE0A8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29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40.jp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39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43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45.sv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43.jpg"/><Relationship Id="rId10" Type="http://schemas.openxmlformats.org/officeDocument/2006/relationships/image" Target="../media/image9.png"/><Relationship Id="rId19" Type="http://schemas.openxmlformats.org/officeDocument/2006/relationships/image" Target="../media/image47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18" Type="http://schemas.openxmlformats.org/officeDocument/2006/relationships/image" Target="../media/image47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44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8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50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9.jpg"/><Relationship Id="rId18" Type="http://schemas.openxmlformats.org/officeDocument/2006/relationships/image" Target="../media/image54.jpg"/><Relationship Id="rId3" Type="http://schemas.openxmlformats.org/officeDocument/2006/relationships/image" Target="../media/image2.svg"/><Relationship Id="rId21" Type="http://schemas.openxmlformats.org/officeDocument/2006/relationships/image" Target="../media/image57.jp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53.jpg"/><Relationship Id="rId2" Type="http://schemas.openxmlformats.org/officeDocument/2006/relationships/image" Target="../media/image1.png"/><Relationship Id="rId16" Type="http://schemas.openxmlformats.org/officeDocument/2006/relationships/image" Target="../media/image52.jpg"/><Relationship Id="rId20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51.jpg"/><Relationship Id="rId10" Type="http://schemas.openxmlformats.org/officeDocument/2006/relationships/image" Target="../media/image9.png"/><Relationship Id="rId19" Type="http://schemas.openxmlformats.org/officeDocument/2006/relationships/image" Target="../media/image55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50.jpg"/><Relationship Id="rId22" Type="http://schemas.openxmlformats.org/officeDocument/2006/relationships/image" Target="../media/image5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1.jpg"/><Relationship Id="rId18" Type="http://schemas.openxmlformats.org/officeDocument/2006/relationships/image" Target="../media/image56.gif"/><Relationship Id="rId3" Type="http://schemas.openxmlformats.org/officeDocument/2006/relationships/image" Target="../media/image2.svg"/><Relationship Id="rId21" Type="http://schemas.openxmlformats.org/officeDocument/2006/relationships/image" Target="../media/image59.jp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55.jpg"/><Relationship Id="rId2" Type="http://schemas.openxmlformats.org/officeDocument/2006/relationships/image" Target="../media/image1.png"/><Relationship Id="rId16" Type="http://schemas.openxmlformats.org/officeDocument/2006/relationships/image" Target="../media/image54.jpg"/><Relationship Id="rId20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53.jpg"/><Relationship Id="rId10" Type="http://schemas.openxmlformats.org/officeDocument/2006/relationships/image" Target="../media/image9.png"/><Relationship Id="rId19" Type="http://schemas.openxmlformats.org/officeDocument/2006/relationships/image" Target="../media/image57.jp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52.jpg"/><Relationship Id="rId22" Type="http://schemas.openxmlformats.org/officeDocument/2006/relationships/image" Target="../media/image6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9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63.png"/><Relationship Id="rId2" Type="http://schemas.openxmlformats.org/officeDocument/2006/relationships/image" Target="../media/image1.png"/><Relationship Id="rId16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61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1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64.jp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6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6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5.gif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2.svg"/><Relationship Id="rId21" Type="http://schemas.openxmlformats.org/officeDocument/2006/relationships/image" Target="../media/image16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9.png"/><Relationship Id="rId10" Type="http://schemas.openxmlformats.org/officeDocument/2006/relationships/image" Target="../media/image9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2.svg"/><Relationship Id="rId21" Type="http://schemas.openxmlformats.org/officeDocument/2006/relationships/image" Target="../media/image25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8.png"/><Relationship Id="rId5" Type="http://schemas.openxmlformats.org/officeDocument/2006/relationships/image" Target="../media/image4.sv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3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34.gi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38.jpg"/><Relationship Id="rId2" Type="http://schemas.openxmlformats.org/officeDocument/2006/relationships/image" Target="../media/image1.png"/><Relationship Id="rId16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36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9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38.jpg"/><Relationship Id="rId2" Type="http://schemas.openxmlformats.org/officeDocument/2006/relationships/image" Target="../media/image1.png"/><Relationship Id="rId16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36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4" name="Immagine 33" descr="Immagine che contiene torta, compleanno, tavolo, donna&#10;&#10;Descrizione generata automaticamente">
            <a:extLst>
              <a:ext uri="{FF2B5EF4-FFF2-40B4-BE49-F238E27FC236}">
                <a16:creationId xmlns:a16="http://schemas.microsoft.com/office/drawing/2014/main" id="{00DBCD46-3710-4EC1-A01D-EC3A24FCC9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00" y="225150"/>
            <a:ext cx="5210880" cy="5210880"/>
          </a:xfrm>
          <a:prstGeom prst="rect">
            <a:avLst/>
          </a:prstGeom>
        </p:spPr>
      </p:pic>
      <p:pic>
        <p:nvPicPr>
          <p:cNvPr id="31" name="Immagine 3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19E9EFD-8C5F-4ADF-8DEB-7CFD9CB423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460" y="1521176"/>
            <a:ext cx="8702040" cy="359693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64B03DC-1C50-4511-A1C3-ED63424969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707" y="347980"/>
            <a:ext cx="2943491" cy="51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9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-0.84987 0.01111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87" y="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87747 -0.03565 L -0.00377 -0.0419 " pathEditMode="fixed" rAng="0" ptsTypes="AA">
                                      <p:cBhvr>
                                        <p:cTn id="8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85" y="-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3.54167E-6 -3.33333E-6 L -0.87409 -0.0004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1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99142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100568" y="6498000"/>
            <a:ext cx="652557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587A87A-6635-4D13-97C2-DABAD25482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055971"/>
            <a:ext cx="5724525" cy="3248025"/>
          </a:xfrm>
          <a:prstGeom prst="rect">
            <a:avLst/>
          </a:prstGeom>
        </p:spPr>
      </p:pic>
      <p:pic>
        <p:nvPicPr>
          <p:cNvPr id="6" name="Immagine 5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F52B2237-A4B0-4149-96CF-88736C3CF96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803" y="613410"/>
            <a:ext cx="4305300" cy="4655820"/>
          </a:xfrm>
          <a:prstGeom prst="rect">
            <a:avLst/>
          </a:prstGeom>
        </p:spPr>
      </p:pic>
      <p:grpSp>
        <p:nvGrpSpPr>
          <p:cNvPr id="138" name="Gruppo 137">
            <a:extLst>
              <a:ext uri="{FF2B5EF4-FFF2-40B4-BE49-F238E27FC236}">
                <a16:creationId xmlns:a16="http://schemas.microsoft.com/office/drawing/2014/main" id="{C7CCEC77-FFCE-4E38-812C-7C283BDD636A}"/>
              </a:ext>
            </a:extLst>
          </p:cNvPr>
          <p:cNvGrpSpPr/>
          <p:nvPr/>
        </p:nvGrpSpPr>
        <p:grpSpPr>
          <a:xfrm>
            <a:off x="12492720" y="150112"/>
            <a:ext cx="10254283" cy="5866220"/>
            <a:chOff x="1017000" y="-76200"/>
            <a:chExt cx="10254283" cy="5866220"/>
          </a:xfrm>
        </p:grpSpPr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6E51D2AC-C162-4804-815B-65FD46B46946}"/>
                </a:ext>
              </a:extLst>
            </p:cNvPr>
            <p:cNvSpPr txBox="1"/>
            <p:nvPr/>
          </p:nvSpPr>
          <p:spPr>
            <a:xfrm>
              <a:off x="1017000" y="637329"/>
              <a:ext cx="754650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4400" b="1" dirty="0"/>
                <a:t>S</a:t>
              </a:r>
            </a:p>
            <a:p>
              <a:pPr algn="ctr"/>
              <a:r>
                <a:rPr lang="it-IT" sz="4400" b="1" dirty="0"/>
                <a:t>E</a:t>
              </a:r>
            </a:p>
            <a:p>
              <a:pPr algn="ctr"/>
              <a:r>
                <a:rPr lang="it-IT" sz="4400" b="1" dirty="0"/>
                <a:t>R</a:t>
              </a:r>
            </a:p>
            <a:p>
              <a:pPr algn="ctr"/>
              <a:r>
                <a:rPr lang="it-IT" sz="4400" b="1" dirty="0"/>
                <a:t>V</a:t>
              </a:r>
            </a:p>
            <a:p>
              <a:pPr algn="ctr"/>
              <a:r>
                <a:rPr lang="it-IT" sz="4400" b="1" dirty="0"/>
                <a:t>E</a:t>
              </a:r>
            </a:p>
            <a:p>
              <a:pPr algn="ctr"/>
              <a:r>
                <a:rPr lang="it-IT" sz="4400" b="1" dirty="0"/>
                <a:t>R</a:t>
              </a:r>
            </a:p>
          </p:txBody>
        </p:sp>
        <p:sp>
          <p:nvSpPr>
            <p:cNvPr id="140" name="Rettangolo 139">
              <a:extLst>
                <a:ext uri="{FF2B5EF4-FFF2-40B4-BE49-F238E27FC236}">
                  <a16:creationId xmlns:a16="http://schemas.microsoft.com/office/drawing/2014/main" id="{9AFBBFF0-ADF3-439C-B3D3-E1A0D27DC127}"/>
                </a:ext>
              </a:extLst>
            </p:cNvPr>
            <p:cNvSpPr/>
            <p:nvPr/>
          </p:nvSpPr>
          <p:spPr>
            <a:xfrm>
              <a:off x="1017000" y="552450"/>
              <a:ext cx="754650" cy="43243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1" name="CasellaDiTesto 140">
              <a:extLst>
                <a:ext uri="{FF2B5EF4-FFF2-40B4-BE49-F238E27FC236}">
                  <a16:creationId xmlns:a16="http://schemas.microsoft.com/office/drawing/2014/main" id="{2C90D1B7-3BB5-4174-8654-6E0FB19B39E9}"/>
                </a:ext>
              </a:extLst>
            </p:cNvPr>
            <p:cNvSpPr txBox="1"/>
            <p:nvPr/>
          </p:nvSpPr>
          <p:spPr>
            <a:xfrm>
              <a:off x="3457839" y="1483920"/>
              <a:ext cx="1857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err="1"/>
                <a:t>ClientHandler</a:t>
              </a:r>
              <a:endParaRPr lang="it-IT" sz="2000" dirty="0"/>
            </a:p>
          </p:txBody>
        </p:sp>
        <p:sp>
          <p:nvSpPr>
            <p:cNvPr id="142" name="Rettangolo 141">
              <a:extLst>
                <a:ext uri="{FF2B5EF4-FFF2-40B4-BE49-F238E27FC236}">
                  <a16:creationId xmlns:a16="http://schemas.microsoft.com/office/drawing/2014/main" id="{FC2CB4E7-A618-43E6-AF51-EECAAC348C4B}"/>
                </a:ext>
              </a:extLst>
            </p:cNvPr>
            <p:cNvSpPr/>
            <p:nvPr/>
          </p:nvSpPr>
          <p:spPr>
            <a:xfrm>
              <a:off x="3062552" y="1323975"/>
              <a:ext cx="2647950" cy="7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3" name="CasellaDiTesto 142">
              <a:extLst>
                <a:ext uri="{FF2B5EF4-FFF2-40B4-BE49-F238E27FC236}">
                  <a16:creationId xmlns:a16="http://schemas.microsoft.com/office/drawing/2014/main" id="{139532C4-87AB-4A2F-BFC0-10B247E00AA7}"/>
                </a:ext>
              </a:extLst>
            </p:cNvPr>
            <p:cNvSpPr txBox="1"/>
            <p:nvPr/>
          </p:nvSpPr>
          <p:spPr>
            <a:xfrm>
              <a:off x="3301688" y="1009650"/>
              <a:ext cx="2237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Disconnection</a:t>
              </a:r>
              <a:r>
                <a:rPr lang="it-IT" dirty="0"/>
                <a:t> Task</a:t>
              </a:r>
            </a:p>
          </p:txBody>
        </p:sp>
        <p:sp>
          <p:nvSpPr>
            <p:cNvPr id="144" name="Rettangolo 143">
              <a:extLst>
                <a:ext uri="{FF2B5EF4-FFF2-40B4-BE49-F238E27FC236}">
                  <a16:creationId xmlns:a16="http://schemas.microsoft.com/office/drawing/2014/main" id="{1D53B770-FEB1-4B1F-8966-F55F3707A832}"/>
                </a:ext>
              </a:extLst>
            </p:cNvPr>
            <p:cNvSpPr/>
            <p:nvPr/>
          </p:nvSpPr>
          <p:spPr>
            <a:xfrm>
              <a:off x="3301688" y="914400"/>
              <a:ext cx="2170689" cy="409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5" name="Connettore 2 144">
              <a:extLst>
                <a:ext uri="{FF2B5EF4-FFF2-40B4-BE49-F238E27FC236}">
                  <a16:creationId xmlns:a16="http://schemas.microsoft.com/office/drawing/2014/main" id="{EBA17F15-F369-4BF1-A6A8-157C4C7A22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3709" y="1483920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2 145">
              <a:extLst>
                <a:ext uri="{FF2B5EF4-FFF2-40B4-BE49-F238E27FC236}">
                  <a16:creationId xmlns:a16="http://schemas.microsoft.com/office/drawing/2014/main" id="{C0901A70-B4A3-4A9B-9490-409F5A80E459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09" y="1884030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CasellaDiTesto 146">
              <a:extLst>
                <a:ext uri="{FF2B5EF4-FFF2-40B4-BE49-F238E27FC236}">
                  <a16:creationId xmlns:a16="http://schemas.microsoft.com/office/drawing/2014/main" id="{EFF6C4AA-8FC6-44AE-B573-A24BC8C7165C}"/>
                </a:ext>
              </a:extLst>
            </p:cNvPr>
            <p:cNvSpPr txBox="1"/>
            <p:nvPr/>
          </p:nvSpPr>
          <p:spPr>
            <a:xfrm>
              <a:off x="3457839" y="4321927"/>
              <a:ext cx="1857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err="1"/>
                <a:t>ClientHandler</a:t>
              </a:r>
              <a:endParaRPr lang="it-IT" sz="2000" dirty="0"/>
            </a:p>
          </p:txBody>
        </p:sp>
        <p:sp>
          <p:nvSpPr>
            <p:cNvPr id="148" name="Rettangolo 147">
              <a:extLst>
                <a:ext uri="{FF2B5EF4-FFF2-40B4-BE49-F238E27FC236}">
                  <a16:creationId xmlns:a16="http://schemas.microsoft.com/office/drawing/2014/main" id="{0600589D-976D-47D8-B296-35184EDE780D}"/>
                </a:ext>
              </a:extLst>
            </p:cNvPr>
            <p:cNvSpPr/>
            <p:nvPr/>
          </p:nvSpPr>
          <p:spPr>
            <a:xfrm>
              <a:off x="3062552" y="4161982"/>
              <a:ext cx="2647950" cy="7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9" name="CasellaDiTesto 148">
              <a:extLst>
                <a:ext uri="{FF2B5EF4-FFF2-40B4-BE49-F238E27FC236}">
                  <a16:creationId xmlns:a16="http://schemas.microsoft.com/office/drawing/2014/main" id="{A87A0FC5-38DC-4F92-876E-D3488C1D26DE}"/>
                </a:ext>
              </a:extLst>
            </p:cNvPr>
            <p:cNvSpPr txBox="1"/>
            <p:nvPr/>
          </p:nvSpPr>
          <p:spPr>
            <a:xfrm>
              <a:off x="3301688" y="3847657"/>
              <a:ext cx="2237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Disconnection</a:t>
              </a:r>
              <a:r>
                <a:rPr lang="it-IT" dirty="0"/>
                <a:t> Task</a:t>
              </a:r>
            </a:p>
          </p:txBody>
        </p:sp>
        <p:sp>
          <p:nvSpPr>
            <p:cNvPr id="150" name="Rettangolo 149">
              <a:extLst>
                <a:ext uri="{FF2B5EF4-FFF2-40B4-BE49-F238E27FC236}">
                  <a16:creationId xmlns:a16="http://schemas.microsoft.com/office/drawing/2014/main" id="{9584E06F-D61E-4FB2-A971-E5E6CB790419}"/>
                </a:ext>
              </a:extLst>
            </p:cNvPr>
            <p:cNvSpPr/>
            <p:nvPr/>
          </p:nvSpPr>
          <p:spPr>
            <a:xfrm>
              <a:off x="3301688" y="3752407"/>
              <a:ext cx="2170689" cy="409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1" name="Connettore 2 150">
              <a:extLst>
                <a:ext uri="{FF2B5EF4-FFF2-40B4-BE49-F238E27FC236}">
                  <a16:creationId xmlns:a16="http://schemas.microsoft.com/office/drawing/2014/main" id="{71DADF94-E163-4390-B3E5-B0CE629F3A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3709" y="4321927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2 151">
              <a:extLst>
                <a:ext uri="{FF2B5EF4-FFF2-40B4-BE49-F238E27FC236}">
                  <a16:creationId xmlns:a16="http://schemas.microsoft.com/office/drawing/2014/main" id="{FFB74F28-1E9D-4072-A282-ECA5C2EDC007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09" y="4722037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asellaDiTesto 152">
              <a:extLst>
                <a:ext uri="{FF2B5EF4-FFF2-40B4-BE49-F238E27FC236}">
                  <a16:creationId xmlns:a16="http://schemas.microsoft.com/office/drawing/2014/main" id="{997B1296-4BFE-4BB3-8708-F91B1184BA65}"/>
                </a:ext>
              </a:extLst>
            </p:cNvPr>
            <p:cNvSpPr txBox="1"/>
            <p:nvPr/>
          </p:nvSpPr>
          <p:spPr>
            <a:xfrm>
              <a:off x="3490793" y="2911902"/>
              <a:ext cx="1857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err="1"/>
                <a:t>ClientHandler</a:t>
              </a:r>
              <a:endParaRPr lang="it-IT" sz="2000" dirty="0"/>
            </a:p>
          </p:txBody>
        </p:sp>
        <p:sp>
          <p:nvSpPr>
            <p:cNvPr id="154" name="Rettangolo 153">
              <a:extLst>
                <a:ext uri="{FF2B5EF4-FFF2-40B4-BE49-F238E27FC236}">
                  <a16:creationId xmlns:a16="http://schemas.microsoft.com/office/drawing/2014/main" id="{C415D1F5-2492-4303-AC4A-C197B6030110}"/>
                </a:ext>
              </a:extLst>
            </p:cNvPr>
            <p:cNvSpPr/>
            <p:nvPr/>
          </p:nvSpPr>
          <p:spPr>
            <a:xfrm>
              <a:off x="3095506" y="2751957"/>
              <a:ext cx="2647950" cy="7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5" name="CasellaDiTesto 154">
              <a:extLst>
                <a:ext uri="{FF2B5EF4-FFF2-40B4-BE49-F238E27FC236}">
                  <a16:creationId xmlns:a16="http://schemas.microsoft.com/office/drawing/2014/main" id="{248DB3F5-DF78-498C-8B8D-F33D7C3FD3F7}"/>
                </a:ext>
              </a:extLst>
            </p:cNvPr>
            <p:cNvSpPr txBox="1"/>
            <p:nvPr/>
          </p:nvSpPr>
          <p:spPr>
            <a:xfrm>
              <a:off x="3334642" y="2437632"/>
              <a:ext cx="2237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Disconnection</a:t>
              </a:r>
              <a:r>
                <a:rPr lang="it-IT" dirty="0"/>
                <a:t> Task</a:t>
              </a:r>
            </a:p>
          </p:txBody>
        </p:sp>
        <p:sp>
          <p:nvSpPr>
            <p:cNvPr id="156" name="Rettangolo 155">
              <a:extLst>
                <a:ext uri="{FF2B5EF4-FFF2-40B4-BE49-F238E27FC236}">
                  <a16:creationId xmlns:a16="http://schemas.microsoft.com/office/drawing/2014/main" id="{07759D9E-0888-4185-9BAB-B14E7C0C2F3C}"/>
                </a:ext>
              </a:extLst>
            </p:cNvPr>
            <p:cNvSpPr/>
            <p:nvPr/>
          </p:nvSpPr>
          <p:spPr>
            <a:xfrm>
              <a:off x="3334642" y="2342382"/>
              <a:ext cx="2170689" cy="409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7" name="Connettore 2 156">
              <a:extLst>
                <a:ext uri="{FF2B5EF4-FFF2-40B4-BE49-F238E27FC236}">
                  <a16:creationId xmlns:a16="http://schemas.microsoft.com/office/drawing/2014/main" id="{F4B80F33-41A5-4EE2-B3F4-CFA9DABC08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6663" y="2911902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2 157">
              <a:extLst>
                <a:ext uri="{FF2B5EF4-FFF2-40B4-BE49-F238E27FC236}">
                  <a16:creationId xmlns:a16="http://schemas.microsoft.com/office/drawing/2014/main" id="{0DCBE45A-7A3F-43D9-B8D4-7B1CB53AA5D2}"/>
                </a:ext>
              </a:extLst>
            </p:cNvPr>
            <p:cNvCxnSpPr>
              <a:cxnSpLocks/>
            </p:cNvCxnSpPr>
            <p:nvPr/>
          </p:nvCxnSpPr>
          <p:spPr>
            <a:xfrm>
              <a:off x="2066663" y="3312012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CasellaDiTesto 158">
              <a:extLst>
                <a:ext uri="{FF2B5EF4-FFF2-40B4-BE49-F238E27FC236}">
                  <a16:creationId xmlns:a16="http://schemas.microsoft.com/office/drawing/2014/main" id="{0F1C1B7C-6D9D-4486-8EC1-E17B82BC0884}"/>
                </a:ext>
              </a:extLst>
            </p:cNvPr>
            <p:cNvSpPr txBox="1"/>
            <p:nvPr/>
          </p:nvSpPr>
          <p:spPr>
            <a:xfrm>
              <a:off x="9033919" y="1430893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/>
                <a:t>Client</a:t>
              </a:r>
            </a:p>
          </p:txBody>
        </p:sp>
        <p:sp>
          <p:nvSpPr>
            <p:cNvPr id="160" name="Rettangolo 159">
              <a:extLst>
                <a:ext uri="{FF2B5EF4-FFF2-40B4-BE49-F238E27FC236}">
                  <a16:creationId xmlns:a16="http://schemas.microsoft.com/office/drawing/2014/main" id="{5DB8F13F-8FDC-40D8-A30A-CE21DAF30B49}"/>
                </a:ext>
              </a:extLst>
            </p:cNvPr>
            <p:cNvSpPr/>
            <p:nvPr/>
          </p:nvSpPr>
          <p:spPr>
            <a:xfrm>
              <a:off x="9033919" y="1278493"/>
              <a:ext cx="2237364" cy="790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1" name="CasellaDiTesto 160">
              <a:extLst>
                <a:ext uri="{FF2B5EF4-FFF2-40B4-BE49-F238E27FC236}">
                  <a16:creationId xmlns:a16="http://schemas.microsoft.com/office/drawing/2014/main" id="{034600A7-42B3-4950-B56D-D73243FF214B}"/>
                </a:ext>
              </a:extLst>
            </p:cNvPr>
            <p:cNvSpPr txBox="1"/>
            <p:nvPr/>
          </p:nvSpPr>
          <p:spPr>
            <a:xfrm>
              <a:off x="9281569" y="954643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Ping</a:t>
              </a:r>
              <a:r>
                <a:rPr lang="it-IT" dirty="0"/>
                <a:t> Task</a:t>
              </a:r>
            </a:p>
          </p:txBody>
        </p:sp>
        <p:sp>
          <p:nvSpPr>
            <p:cNvPr id="162" name="Rettangolo 161">
              <a:extLst>
                <a:ext uri="{FF2B5EF4-FFF2-40B4-BE49-F238E27FC236}">
                  <a16:creationId xmlns:a16="http://schemas.microsoft.com/office/drawing/2014/main" id="{49EF57A8-DA5B-4BCE-8F05-C7E966B9501B}"/>
                </a:ext>
              </a:extLst>
            </p:cNvPr>
            <p:cNvSpPr/>
            <p:nvPr/>
          </p:nvSpPr>
          <p:spPr>
            <a:xfrm>
              <a:off x="9376819" y="954643"/>
              <a:ext cx="1578450" cy="323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3" name="Connettore 2 162">
              <a:extLst>
                <a:ext uri="{FF2B5EF4-FFF2-40B4-BE49-F238E27FC236}">
                  <a16:creationId xmlns:a16="http://schemas.microsoft.com/office/drawing/2014/main" id="{7E031DB9-ED52-43A5-833E-DC1A5F6DF6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483920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2 163">
              <a:extLst>
                <a:ext uri="{FF2B5EF4-FFF2-40B4-BE49-F238E27FC236}">
                  <a16:creationId xmlns:a16="http://schemas.microsoft.com/office/drawing/2014/main" id="{C170B17B-4498-40BC-8486-5D77F6E517A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831003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CasellaDiTesto 164">
              <a:extLst>
                <a:ext uri="{FF2B5EF4-FFF2-40B4-BE49-F238E27FC236}">
                  <a16:creationId xmlns:a16="http://schemas.microsoft.com/office/drawing/2014/main" id="{57A05A85-F7C2-4C86-8A1D-8C7A449CA202}"/>
                </a:ext>
              </a:extLst>
            </p:cNvPr>
            <p:cNvSpPr txBox="1"/>
            <p:nvPr/>
          </p:nvSpPr>
          <p:spPr>
            <a:xfrm>
              <a:off x="9033919" y="4251766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/>
                <a:t>Client</a:t>
              </a:r>
            </a:p>
          </p:txBody>
        </p:sp>
        <p:sp>
          <p:nvSpPr>
            <p:cNvPr id="166" name="Rettangolo 165">
              <a:extLst>
                <a:ext uri="{FF2B5EF4-FFF2-40B4-BE49-F238E27FC236}">
                  <a16:creationId xmlns:a16="http://schemas.microsoft.com/office/drawing/2014/main" id="{58DFE71F-B6BF-4370-A3FC-F9D53D2FD233}"/>
                </a:ext>
              </a:extLst>
            </p:cNvPr>
            <p:cNvSpPr/>
            <p:nvPr/>
          </p:nvSpPr>
          <p:spPr>
            <a:xfrm>
              <a:off x="9033919" y="4099366"/>
              <a:ext cx="2237364" cy="790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DA94C1EA-A350-447E-9755-EC5B5D22DB35}"/>
                </a:ext>
              </a:extLst>
            </p:cNvPr>
            <p:cNvSpPr txBox="1"/>
            <p:nvPr/>
          </p:nvSpPr>
          <p:spPr>
            <a:xfrm>
              <a:off x="9281569" y="3775516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Ping</a:t>
              </a:r>
              <a:r>
                <a:rPr lang="it-IT" dirty="0"/>
                <a:t> Task</a:t>
              </a:r>
            </a:p>
          </p:txBody>
        </p:sp>
        <p:sp>
          <p:nvSpPr>
            <p:cNvPr id="168" name="Rettangolo 167">
              <a:extLst>
                <a:ext uri="{FF2B5EF4-FFF2-40B4-BE49-F238E27FC236}">
                  <a16:creationId xmlns:a16="http://schemas.microsoft.com/office/drawing/2014/main" id="{1885D084-A191-4B37-A12D-BDC5834D6342}"/>
                </a:ext>
              </a:extLst>
            </p:cNvPr>
            <p:cNvSpPr/>
            <p:nvPr/>
          </p:nvSpPr>
          <p:spPr>
            <a:xfrm>
              <a:off x="9376819" y="3775516"/>
              <a:ext cx="1578450" cy="323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9" name="Connettore 2 168">
              <a:extLst>
                <a:ext uri="{FF2B5EF4-FFF2-40B4-BE49-F238E27FC236}">
                  <a16:creationId xmlns:a16="http://schemas.microsoft.com/office/drawing/2014/main" id="{2479661A-4175-4D5D-AEDF-A1B93FF58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4304793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2 169">
              <a:extLst>
                <a:ext uri="{FF2B5EF4-FFF2-40B4-BE49-F238E27FC236}">
                  <a16:creationId xmlns:a16="http://schemas.microsoft.com/office/drawing/2014/main" id="{2BE40FAB-C747-466A-BD34-7A27F045BE0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651876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CasellaDiTesto 170">
              <a:extLst>
                <a:ext uri="{FF2B5EF4-FFF2-40B4-BE49-F238E27FC236}">
                  <a16:creationId xmlns:a16="http://schemas.microsoft.com/office/drawing/2014/main" id="{ABA51B62-262F-4798-9CC3-5A6E2511A00A}"/>
                </a:ext>
              </a:extLst>
            </p:cNvPr>
            <p:cNvSpPr txBox="1"/>
            <p:nvPr/>
          </p:nvSpPr>
          <p:spPr>
            <a:xfrm>
              <a:off x="9033919" y="2830368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/>
                <a:t>Client</a:t>
              </a:r>
            </a:p>
          </p:txBody>
        </p:sp>
        <p:sp>
          <p:nvSpPr>
            <p:cNvPr id="172" name="Rettangolo 171">
              <a:extLst>
                <a:ext uri="{FF2B5EF4-FFF2-40B4-BE49-F238E27FC236}">
                  <a16:creationId xmlns:a16="http://schemas.microsoft.com/office/drawing/2014/main" id="{1E59C819-2C08-44C3-BFEE-085ED23F2C60}"/>
                </a:ext>
              </a:extLst>
            </p:cNvPr>
            <p:cNvSpPr/>
            <p:nvPr/>
          </p:nvSpPr>
          <p:spPr>
            <a:xfrm>
              <a:off x="9033919" y="2677968"/>
              <a:ext cx="2237364" cy="790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3" name="CasellaDiTesto 172">
              <a:extLst>
                <a:ext uri="{FF2B5EF4-FFF2-40B4-BE49-F238E27FC236}">
                  <a16:creationId xmlns:a16="http://schemas.microsoft.com/office/drawing/2014/main" id="{CEB82D9F-BC77-40D7-B343-34EFCED563DE}"/>
                </a:ext>
              </a:extLst>
            </p:cNvPr>
            <p:cNvSpPr txBox="1"/>
            <p:nvPr/>
          </p:nvSpPr>
          <p:spPr>
            <a:xfrm>
              <a:off x="9281569" y="2354118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Ping</a:t>
              </a:r>
              <a:r>
                <a:rPr lang="it-IT" dirty="0"/>
                <a:t> Task</a:t>
              </a:r>
            </a:p>
          </p:txBody>
        </p:sp>
        <p:sp>
          <p:nvSpPr>
            <p:cNvPr id="174" name="Rettangolo 173">
              <a:extLst>
                <a:ext uri="{FF2B5EF4-FFF2-40B4-BE49-F238E27FC236}">
                  <a16:creationId xmlns:a16="http://schemas.microsoft.com/office/drawing/2014/main" id="{B0574D00-4D15-4097-8BF3-D85AC1B7908E}"/>
                </a:ext>
              </a:extLst>
            </p:cNvPr>
            <p:cNvSpPr/>
            <p:nvPr/>
          </p:nvSpPr>
          <p:spPr>
            <a:xfrm>
              <a:off x="9376819" y="2354118"/>
              <a:ext cx="1578450" cy="323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75" name="Connettore 2 174">
              <a:extLst>
                <a:ext uri="{FF2B5EF4-FFF2-40B4-BE49-F238E27FC236}">
                  <a16:creationId xmlns:a16="http://schemas.microsoft.com/office/drawing/2014/main" id="{3AFC44FA-4BC7-47DB-AEA7-5D6D6E4C55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883395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2 175">
              <a:extLst>
                <a:ext uri="{FF2B5EF4-FFF2-40B4-BE49-F238E27FC236}">
                  <a16:creationId xmlns:a16="http://schemas.microsoft.com/office/drawing/2014/main" id="{3CF92323-93C3-4A05-9038-5464FC92D7C6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230478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2A520EFD-6C3B-4D3B-AEF6-7ACB68E8502F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-76200"/>
              <a:ext cx="0" cy="586622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55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-1.03059 -0.0044 " pathEditMode="fixed" rAng="0" ptsTypes="AA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23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-3.7037E-6 L -0.96706 -0.00139 " pathEditMode="fixed" rAng="0" ptsTypes="AA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59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4127 -0.0331 L 0.00976 -0.02084 " pathEditMode="fixed" rAng="0" ptsTypes="AA">
                                      <p:cBhvr>
                                        <p:cTn id="18" dur="1500" spd="-10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52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1998453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097198" y="5790020"/>
            <a:ext cx="2072802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5" name="Immagine 3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D522AAF-C8EF-4EA0-94C1-891C37DA4C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77" y="637329"/>
            <a:ext cx="8867775" cy="3152775"/>
          </a:xfrm>
          <a:prstGeom prst="rect">
            <a:avLst/>
          </a:prstGeom>
        </p:spPr>
      </p:pic>
      <p:pic>
        <p:nvPicPr>
          <p:cNvPr id="36" name="Immagine 3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CF28052-D17A-4E90-81BB-9CCECF72FC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970" y="2866320"/>
            <a:ext cx="2722487" cy="3136485"/>
          </a:xfrm>
          <a:prstGeom prst="rect">
            <a:avLst/>
          </a:prstGeom>
        </p:spPr>
      </p:pic>
      <p:pic>
        <p:nvPicPr>
          <p:cNvPr id="38" name="Immagine 3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8BD0890-751B-43DE-ABE5-ECBFF3540F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1667" y="2860310"/>
            <a:ext cx="2236674" cy="3136485"/>
          </a:xfrm>
          <a:prstGeom prst="rect">
            <a:avLst/>
          </a:prstGeom>
        </p:spPr>
      </p:pic>
      <p:grpSp>
        <p:nvGrpSpPr>
          <p:cNvPr id="46" name="Gruppo 45">
            <a:extLst>
              <a:ext uri="{FF2B5EF4-FFF2-40B4-BE49-F238E27FC236}">
                <a16:creationId xmlns:a16="http://schemas.microsoft.com/office/drawing/2014/main" id="{DD066D43-D0BE-49BB-851C-D0BF21CBEC71}"/>
              </a:ext>
            </a:extLst>
          </p:cNvPr>
          <p:cNvGrpSpPr/>
          <p:nvPr/>
        </p:nvGrpSpPr>
        <p:grpSpPr>
          <a:xfrm>
            <a:off x="1017000" y="-76200"/>
            <a:ext cx="10254283" cy="5866220"/>
            <a:chOff x="1017000" y="-76200"/>
            <a:chExt cx="10254283" cy="5866220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ACE27573-DB04-4657-AE06-D54E19D03AF1}"/>
                </a:ext>
              </a:extLst>
            </p:cNvPr>
            <p:cNvSpPr txBox="1"/>
            <p:nvPr/>
          </p:nvSpPr>
          <p:spPr>
            <a:xfrm>
              <a:off x="1017000" y="637329"/>
              <a:ext cx="754650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4400" b="1" dirty="0"/>
                <a:t>S</a:t>
              </a:r>
            </a:p>
            <a:p>
              <a:pPr algn="ctr"/>
              <a:r>
                <a:rPr lang="it-IT" sz="4400" b="1" dirty="0"/>
                <a:t>E</a:t>
              </a:r>
            </a:p>
            <a:p>
              <a:pPr algn="ctr"/>
              <a:r>
                <a:rPr lang="it-IT" sz="4400" b="1" dirty="0"/>
                <a:t>R</a:t>
              </a:r>
            </a:p>
            <a:p>
              <a:pPr algn="ctr"/>
              <a:r>
                <a:rPr lang="it-IT" sz="4400" b="1" dirty="0"/>
                <a:t>V</a:t>
              </a:r>
            </a:p>
            <a:p>
              <a:pPr algn="ctr"/>
              <a:r>
                <a:rPr lang="it-IT" sz="4400" b="1" dirty="0"/>
                <a:t>E</a:t>
              </a:r>
            </a:p>
            <a:p>
              <a:pPr algn="ctr"/>
              <a:r>
                <a:rPr lang="it-IT" sz="4400" b="1" dirty="0"/>
                <a:t>R</a:t>
              </a: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4951FF37-0C23-4E46-8476-E7E822005E2B}"/>
                </a:ext>
              </a:extLst>
            </p:cNvPr>
            <p:cNvSpPr/>
            <p:nvPr/>
          </p:nvSpPr>
          <p:spPr>
            <a:xfrm>
              <a:off x="1017000" y="552450"/>
              <a:ext cx="754650" cy="432435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AF59961-9CD6-41D7-AB3E-1E03641DBD7B}"/>
                </a:ext>
              </a:extLst>
            </p:cNvPr>
            <p:cNvSpPr txBox="1"/>
            <p:nvPr/>
          </p:nvSpPr>
          <p:spPr>
            <a:xfrm>
              <a:off x="3457839" y="1483920"/>
              <a:ext cx="1857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err="1"/>
                <a:t>ClientHandler</a:t>
              </a:r>
              <a:endParaRPr lang="it-IT" sz="2000" dirty="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574C7009-4C43-4E71-A932-053B590C94C0}"/>
                </a:ext>
              </a:extLst>
            </p:cNvPr>
            <p:cNvSpPr/>
            <p:nvPr/>
          </p:nvSpPr>
          <p:spPr>
            <a:xfrm>
              <a:off x="3062552" y="1323975"/>
              <a:ext cx="2647950" cy="7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D595A524-185D-4586-88E4-F25E11FCB34B}"/>
                </a:ext>
              </a:extLst>
            </p:cNvPr>
            <p:cNvSpPr txBox="1"/>
            <p:nvPr/>
          </p:nvSpPr>
          <p:spPr>
            <a:xfrm>
              <a:off x="3301688" y="1009650"/>
              <a:ext cx="2237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Disconnection</a:t>
              </a:r>
              <a:r>
                <a:rPr lang="it-IT" dirty="0"/>
                <a:t> Task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B2438311-9D83-45B8-8ABC-A73DB9C4F963}"/>
                </a:ext>
              </a:extLst>
            </p:cNvPr>
            <p:cNvSpPr/>
            <p:nvPr/>
          </p:nvSpPr>
          <p:spPr>
            <a:xfrm>
              <a:off x="3301688" y="914400"/>
              <a:ext cx="2170689" cy="409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67265EA1-BD5F-4691-9F05-A3A5A7F0D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3709" y="1483920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2CDB23AB-C090-42A8-9A8B-C6EE27E71737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09" y="1884030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75FCB73B-6CB1-4D0C-AAAA-BAE1A79CCB5D}"/>
                </a:ext>
              </a:extLst>
            </p:cNvPr>
            <p:cNvSpPr txBox="1"/>
            <p:nvPr/>
          </p:nvSpPr>
          <p:spPr>
            <a:xfrm>
              <a:off x="3457839" y="4321927"/>
              <a:ext cx="1857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err="1"/>
                <a:t>ClientHandler</a:t>
              </a:r>
              <a:endParaRPr lang="it-IT" sz="2000" dirty="0"/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554F934C-09AA-434C-980F-C20EE594B48E}"/>
                </a:ext>
              </a:extLst>
            </p:cNvPr>
            <p:cNvSpPr/>
            <p:nvPr/>
          </p:nvSpPr>
          <p:spPr>
            <a:xfrm>
              <a:off x="3062552" y="4161982"/>
              <a:ext cx="2647950" cy="7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347A8EE0-9F06-43B7-8575-490DA18043BA}"/>
                </a:ext>
              </a:extLst>
            </p:cNvPr>
            <p:cNvSpPr txBox="1"/>
            <p:nvPr/>
          </p:nvSpPr>
          <p:spPr>
            <a:xfrm>
              <a:off x="3301688" y="3847657"/>
              <a:ext cx="2237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Disconnection</a:t>
              </a:r>
              <a:r>
                <a:rPr lang="it-IT" dirty="0"/>
                <a:t> Task</a:t>
              </a:r>
            </a:p>
          </p:txBody>
        </p: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4AB619DE-5D19-43FF-8F9D-B5A1055DF14E}"/>
                </a:ext>
              </a:extLst>
            </p:cNvPr>
            <p:cNvSpPr/>
            <p:nvPr/>
          </p:nvSpPr>
          <p:spPr>
            <a:xfrm>
              <a:off x="3301688" y="3752407"/>
              <a:ext cx="2170689" cy="409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9" name="Connettore 2 68">
              <a:extLst>
                <a:ext uri="{FF2B5EF4-FFF2-40B4-BE49-F238E27FC236}">
                  <a16:creationId xmlns:a16="http://schemas.microsoft.com/office/drawing/2014/main" id="{6DB7956F-059C-4019-A8E2-5EF9EBB5A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3709" y="4321927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2 69">
              <a:extLst>
                <a:ext uri="{FF2B5EF4-FFF2-40B4-BE49-F238E27FC236}">
                  <a16:creationId xmlns:a16="http://schemas.microsoft.com/office/drawing/2014/main" id="{22518CD4-5601-478C-8950-CC9697E018FC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09" y="4722037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asellaDiTesto 70">
              <a:extLst>
                <a:ext uri="{FF2B5EF4-FFF2-40B4-BE49-F238E27FC236}">
                  <a16:creationId xmlns:a16="http://schemas.microsoft.com/office/drawing/2014/main" id="{B2CCC2F6-4D3B-435C-9A53-AD61DC744401}"/>
                </a:ext>
              </a:extLst>
            </p:cNvPr>
            <p:cNvSpPr txBox="1"/>
            <p:nvPr/>
          </p:nvSpPr>
          <p:spPr>
            <a:xfrm>
              <a:off x="3490793" y="2911902"/>
              <a:ext cx="1857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err="1"/>
                <a:t>ClientHandler</a:t>
              </a:r>
              <a:endParaRPr lang="it-IT" sz="2000" dirty="0"/>
            </a:p>
          </p:txBody>
        </p:sp>
        <p:sp>
          <p:nvSpPr>
            <p:cNvPr id="72" name="Rettangolo 71">
              <a:extLst>
                <a:ext uri="{FF2B5EF4-FFF2-40B4-BE49-F238E27FC236}">
                  <a16:creationId xmlns:a16="http://schemas.microsoft.com/office/drawing/2014/main" id="{53D94BF2-1958-4E1D-8651-DF29ED49F2ED}"/>
                </a:ext>
              </a:extLst>
            </p:cNvPr>
            <p:cNvSpPr/>
            <p:nvPr/>
          </p:nvSpPr>
          <p:spPr>
            <a:xfrm>
              <a:off x="3095506" y="2751957"/>
              <a:ext cx="2647950" cy="7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3" name="CasellaDiTesto 72">
              <a:extLst>
                <a:ext uri="{FF2B5EF4-FFF2-40B4-BE49-F238E27FC236}">
                  <a16:creationId xmlns:a16="http://schemas.microsoft.com/office/drawing/2014/main" id="{F3EC0366-A608-4A99-AA18-2D02A1FB78AB}"/>
                </a:ext>
              </a:extLst>
            </p:cNvPr>
            <p:cNvSpPr txBox="1"/>
            <p:nvPr/>
          </p:nvSpPr>
          <p:spPr>
            <a:xfrm>
              <a:off x="3334642" y="2437632"/>
              <a:ext cx="22373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Disconnection</a:t>
              </a:r>
              <a:r>
                <a:rPr lang="it-IT" dirty="0"/>
                <a:t> Task</a:t>
              </a:r>
            </a:p>
          </p:txBody>
        </p:sp>
        <p:sp>
          <p:nvSpPr>
            <p:cNvPr id="74" name="Rettangolo 73">
              <a:extLst>
                <a:ext uri="{FF2B5EF4-FFF2-40B4-BE49-F238E27FC236}">
                  <a16:creationId xmlns:a16="http://schemas.microsoft.com/office/drawing/2014/main" id="{1004D29C-3ED6-4D75-8BF8-EA08E1F247D5}"/>
                </a:ext>
              </a:extLst>
            </p:cNvPr>
            <p:cNvSpPr/>
            <p:nvPr/>
          </p:nvSpPr>
          <p:spPr>
            <a:xfrm>
              <a:off x="3334642" y="2342382"/>
              <a:ext cx="2170689" cy="409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5" name="Connettore 2 74">
              <a:extLst>
                <a:ext uri="{FF2B5EF4-FFF2-40B4-BE49-F238E27FC236}">
                  <a16:creationId xmlns:a16="http://schemas.microsoft.com/office/drawing/2014/main" id="{2B33839D-86CF-4CEC-B298-33C0D210C0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6663" y="2911902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2 75">
              <a:extLst>
                <a:ext uri="{FF2B5EF4-FFF2-40B4-BE49-F238E27FC236}">
                  <a16:creationId xmlns:a16="http://schemas.microsoft.com/office/drawing/2014/main" id="{C2DB14FA-E092-48A7-9291-70B45993AA33}"/>
                </a:ext>
              </a:extLst>
            </p:cNvPr>
            <p:cNvCxnSpPr>
              <a:cxnSpLocks/>
            </p:cNvCxnSpPr>
            <p:nvPr/>
          </p:nvCxnSpPr>
          <p:spPr>
            <a:xfrm>
              <a:off x="2066663" y="3312012"/>
              <a:ext cx="823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74F2FD6B-7992-424B-B4EB-11DC881846ED}"/>
                </a:ext>
              </a:extLst>
            </p:cNvPr>
            <p:cNvSpPr txBox="1"/>
            <p:nvPr/>
          </p:nvSpPr>
          <p:spPr>
            <a:xfrm>
              <a:off x="9033919" y="1430893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/>
                <a:t>Client</a:t>
              </a:r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B057460B-F144-4EF5-881D-C2A180FAFA05}"/>
                </a:ext>
              </a:extLst>
            </p:cNvPr>
            <p:cNvSpPr/>
            <p:nvPr/>
          </p:nvSpPr>
          <p:spPr>
            <a:xfrm>
              <a:off x="9033919" y="1278493"/>
              <a:ext cx="2237364" cy="790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73F48FF2-5BF5-4717-B94C-2AE79955F082}"/>
                </a:ext>
              </a:extLst>
            </p:cNvPr>
            <p:cNvSpPr txBox="1"/>
            <p:nvPr/>
          </p:nvSpPr>
          <p:spPr>
            <a:xfrm>
              <a:off x="9281569" y="954643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Ping</a:t>
              </a:r>
              <a:r>
                <a:rPr lang="it-IT" dirty="0"/>
                <a:t> Task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F6C73DBE-3E88-426C-9354-47324729931E}"/>
                </a:ext>
              </a:extLst>
            </p:cNvPr>
            <p:cNvSpPr/>
            <p:nvPr/>
          </p:nvSpPr>
          <p:spPr>
            <a:xfrm>
              <a:off x="9376819" y="954643"/>
              <a:ext cx="1578450" cy="323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68218D54-825A-4F4B-8548-E7AEE3F24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1483920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A51848EF-7D63-4334-83C1-98019489F4D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831003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864CCBCC-2473-431F-8818-2BBDDE61D273}"/>
                </a:ext>
              </a:extLst>
            </p:cNvPr>
            <p:cNvSpPr txBox="1"/>
            <p:nvPr/>
          </p:nvSpPr>
          <p:spPr>
            <a:xfrm>
              <a:off x="9033919" y="4251766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/>
                <a:t>Client</a:t>
              </a:r>
            </a:p>
          </p:txBody>
        </p:sp>
        <p:sp>
          <p:nvSpPr>
            <p:cNvPr id="78" name="Rettangolo 77">
              <a:extLst>
                <a:ext uri="{FF2B5EF4-FFF2-40B4-BE49-F238E27FC236}">
                  <a16:creationId xmlns:a16="http://schemas.microsoft.com/office/drawing/2014/main" id="{16F3E829-340A-466D-8554-1B2DB53B8454}"/>
                </a:ext>
              </a:extLst>
            </p:cNvPr>
            <p:cNvSpPr/>
            <p:nvPr/>
          </p:nvSpPr>
          <p:spPr>
            <a:xfrm>
              <a:off x="9033919" y="4099366"/>
              <a:ext cx="2237364" cy="790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CasellaDiTesto 78">
              <a:extLst>
                <a:ext uri="{FF2B5EF4-FFF2-40B4-BE49-F238E27FC236}">
                  <a16:creationId xmlns:a16="http://schemas.microsoft.com/office/drawing/2014/main" id="{5A9603D4-8046-4EA6-BCCC-04327B077FAE}"/>
                </a:ext>
              </a:extLst>
            </p:cNvPr>
            <p:cNvSpPr txBox="1"/>
            <p:nvPr/>
          </p:nvSpPr>
          <p:spPr>
            <a:xfrm>
              <a:off x="9281569" y="3775516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Ping</a:t>
              </a:r>
              <a:r>
                <a:rPr lang="it-IT" dirty="0"/>
                <a:t> Task</a:t>
              </a:r>
            </a:p>
          </p:txBody>
        </p:sp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42A75050-C635-4E0F-9291-9D5765FA4FC0}"/>
                </a:ext>
              </a:extLst>
            </p:cNvPr>
            <p:cNvSpPr/>
            <p:nvPr/>
          </p:nvSpPr>
          <p:spPr>
            <a:xfrm>
              <a:off x="9376819" y="3775516"/>
              <a:ext cx="1578450" cy="323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1" name="Connettore 2 80">
              <a:extLst>
                <a:ext uri="{FF2B5EF4-FFF2-40B4-BE49-F238E27FC236}">
                  <a16:creationId xmlns:a16="http://schemas.microsoft.com/office/drawing/2014/main" id="{E0B9B1AF-1C24-43B3-BE83-2D4B3EAA9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4304793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2 81">
              <a:extLst>
                <a:ext uri="{FF2B5EF4-FFF2-40B4-BE49-F238E27FC236}">
                  <a16:creationId xmlns:a16="http://schemas.microsoft.com/office/drawing/2014/main" id="{F42B545C-F8BC-42CF-B24A-1D5B6ACE715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651876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sellaDiTesto 82">
              <a:extLst>
                <a:ext uri="{FF2B5EF4-FFF2-40B4-BE49-F238E27FC236}">
                  <a16:creationId xmlns:a16="http://schemas.microsoft.com/office/drawing/2014/main" id="{6A4A426C-0C54-4431-AB89-C6F11F72F703}"/>
                </a:ext>
              </a:extLst>
            </p:cNvPr>
            <p:cNvSpPr txBox="1"/>
            <p:nvPr/>
          </p:nvSpPr>
          <p:spPr>
            <a:xfrm>
              <a:off x="9033919" y="2830368"/>
              <a:ext cx="21812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/>
                <a:t>Client</a:t>
              </a:r>
            </a:p>
          </p:txBody>
        </p:sp>
        <p:sp>
          <p:nvSpPr>
            <p:cNvPr id="84" name="Rettangolo 83">
              <a:extLst>
                <a:ext uri="{FF2B5EF4-FFF2-40B4-BE49-F238E27FC236}">
                  <a16:creationId xmlns:a16="http://schemas.microsoft.com/office/drawing/2014/main" id="{43CADF7A-3EE2-48F7-BECD-92E06236C963}"/>
                </a:ext>
              </a:extLst>
            </p:cNvPr>
            <p:cNvSpPr/>
            <p:nvPr/>
          </p:nvSpPr>
          <p:spPr>
            <a:xfrm>
              <a:off x="9033919" y="2677968"/>
              <a:ext cx="2237364" cy="7905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94F3702C-58F9-44F5-A42C-0CA943E45123}"/>
                </a:ext>
              </a:extLst>
            </p:cNvPr>
            <p:cNvSpPr txBox="1"/>
            <p:nvPr/>
          </p:nvSpPr>
          <p:spPr>
            <a:xfrm>
              <a:off x="9281569" y="2354118"/>
              <a:ext cx="1857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Ping</a:t>
              </a:r>
              <a:r>
                <a:rPr lang="it-IT" dirty="0"/>
                <a:t> Task</a:t>
              </a:r>
            </a:p>
          </p:txBody>
        </p:sp>
        <p:sp>
          <p:nvSpPr>
            <p:cNvPr id="86" name="Rettangolo 85">
              <a:extLst>
                <a:ext uri="{FF2B5EF4-FFF2-40B4-BE49-F238E27FC236}">
                  <a16:creationId xmlns:a16="http://schemas.microsoft.com/office/drawing/2014/main" id="{06FD7A66-9746-41DF-BB9B-A4004DD343B2}"/>
                </a:ext>
              </a:extLst>
            </p:cNvPr>
            <p:cNvSpPr/>
            <p:nvPr/>
          </p:nvSpPr>
          <p:spPr>
            <a:xfrm>
              <a:off x="9376819" y="2354118"/>
              <a:ext cx="1578450" cy="3238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7" name="Connettore 2 86">
              <a:extLst>
                <a:ext uri="{FF2B5EF4-FFF2-40B4-BE49-F238E27FC236}">
                  <a16:creationId xmlns:a16="http://schemas.microsoft.com/office/drawing/2014/main" id="{717199BF-4C2F-48C9-BD84-B9B841BE8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883395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2 87">
              <a:extLst>
                <a:ext uri="{FF2B5EF4-FFF2-40B4-BE49-F238E27FC236}">
                  <a16:creationId xmlns:a16="http://schemas.microsoft.com/office/drawing/2014/main" id="{54E699E0-ED39-4DB6-A74F-204E2BB48A4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230478"/>
              <a:ext cx="279888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diritto 41">
              <a:extLst>
                <a:ext uri="{FF2B5EF4-FFF2-40B4-BE49-F238E27FC236}">
                  <a16:creationId xmlns:a16="http://schemas.microsoft.com/office/drawing/2014/main" id="{EB85D067-0F1F-4EEF-A806-4DA7071B6A7E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00" y="-76200"/>
              <a:ext cx="0" cy="586622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502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95013 -0.0456 L -0.24531 -0.03727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34" y="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95013 -0.04537 L -0.38177 -0.03611 " pathEditMode="fixed" rAng="0" ptsTypes="AA">
                                      <p:cBhvr>
                                        <p:cTn id="8" dur="1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11" y="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0.95013 -0.04538 L -0.01094 -0.04583 " pathEditMode="fixed" rAng="0" ptsTypes="AA">
                                      <p:cBhvr>
                                        <p:cTn id="10" dur="1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53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-0.94271 -0.0213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35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1998452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097198" y="5790020"/>
            <a:ext cx="2072801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892021A-DED4-42DA-B857-7B7EEA0804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63" y="325428"/>
            <a:ext cx="8867775" cy="3152775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6FCCE56-7351-4AEB-B99B-5980B1B5DA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756" y="2554419"/>
            <a:ext cx="2722487" cy="3136485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B1B2517-54B4-4FDC-B983-BA87CE2C3D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53" y="2548409"/>
            <a:ext cx="2236674" cy="3136485"/>
          </a:xfrm>
          <a:prstGeom prst="rect">
            <a:avLst/>
          </a:prstGeom>
        </p:spPr>
      </p:pic>
      <p:grpSp>
        <p:nvGrpSpPr>
          <p:cNvPr id="79" name="Gruppo 78">
            <a:extLst>
              <a:ext uri="{FF2B5EF4-FFF2-40B4-BE49-F238E27FC236}">
                <a16:creationId xmlns:a16="http://schemas.microsoft.com/office/drawing/2014/main" id="{C56C6A5C-FE18-42C1-84B9-A19D1809D6DF}"/>
              </a:ext>
            </a:extLst>
          </p:cNvPr>
          <p:cNvGrpSpPr/>
          <p:nvPr/>
        </p:nvGrpSpPr>
        <p:grpSpPr>
          <a:xfrm>
            <a:off x="12389110" y="0"/>
            <a:ext cx="5183628" cy="5474189"/>
            <a:chOff x="3519430" y="114300"/>
            <a:chExt cx="5183628" cy="5474189"/>
          </a:xfrm>
        </p:grpSpPr>
        <p:sp>
          <p:nvSpPr>
            <p:cNvPr id="80" name="Rettangolo 79">
              <a:extLst>
                <a:ext uri="{FF2B5EF4-FFF2-40B4-BE49-F238E27FC236}">
                  <a16:creationId xmlns:a16="http://schemas.microsoft.com/office/drawing/2014/main" id="{F6CC3B85-D797-4F99-94AC-08A6569D439B}"/>
                </a:ext>
              </a:extLst>
            </p:cNvPr>
            <p:cNvSpPr/>
            <p:nvPr/>
          </p:nvSpPr>
          <p:spPr>
            <a:xfrm>
              <a:off x="3519430" y="791789"/>
              <a:ext cx="5183628" cy="47967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CasellaDiTesto 80">
              <a:extLst>
                <a:ext uri="{FF2B5EF4-FFF2-40B4-BE49-F238E27FC236}">
                  <a16:creationId xmlns:a16="http://schemas.microsoft.com/office/drawing/2014/main" id="{FB983466-14A4-4CE7-91D8-A1C8E69E9808}"/>
                </a:ext>
              </a:extLst>
            </p:cNvPr>
            <p:cNvSpPr txBox="1"/>
            <p:nvPr/>
          </p:nvSpPr>
          <p:spPr>
            <a:xfrm>
              <a:off x="4000390" y="114300"/>
              <a:ext cx="41912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4000" b="1" dirty="0"/>
                <a:t>CLI</a:t>
              </a:r>
            </a:p>
          </p:txBody>
        </p:sp>
        <p:sp>
          <p:nvSpPr>
            <p:cNvPr id="82" name="CasellaDiTesto 81">
              <a:extLst>
                <a:ext uri="{FF2B5EF4-FFF2-40B4-BE49-F238E27FC236}">
                  <a16:creationId xmlns:a16="http://schemas.microsoft.com/office/drawing/2014/main" id="{48168328-CF31-45E5-9D1D-BE6FA80F9A7F}"/>
                </a:ext>
              </a:extLst>
            </p:cNvPr>
            <p:cNvSpPr txBox="1"/>
            <p:nvPr/>
          </p:nvSpPr>
          <p:spPr>
            <a:xfrm>
              <a:off x="4957143" y="1420347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matchState</a:t>
              </a:r>
              <a:endParaRPr lang="it-IT" dirty="0"/>
            </a:p>
            <a:p>
              <a:pPr algn="ctr"/>
              <a:r>
                <a:rPr lang="it-IT" dirty="0" err="1"/>
                <a:t>lastCompactMap</a:t>
              </a:r>
              <a:endParaRPr lang="it-IT" dirty="0"/>
            </a:p>
            <a:p>
              <a:pPr algn="ctr"/>
              <a:r>
                <a:rPr lang="it-IT" dirty="0" err="1"/>
                <a:t>availablePositions</a:t>
              </a:r>
              <a:endParaRPr lang="it-IT" dirty="0"/>
            </a:p>
            <a:p>
              <a:pPr algn="ctr"/>
              <a:r>
                <a:rPr lang="it-IT" dirty="0" err="1"/>
                <a:t>nextActions</a:t>
              </a:r>
              <a:endParaRPr lang="it-IT" dirty="0"/>
            </a:p>
          </p:txBody>
        </p:sp>
        <p:sp>
          <p:nvSpPr>
            <p:cNvPr id="83" name="Rettangolo 82">
              <a:extLst>
                <a:ext uri="{FF2B5EF4-FFF2-40B4-BE49-F238E27FC236}">
                  <a16:creationId xmlns:a16="http://schemas.microsoft.com/office/drawing/2014/main" id="{F0F17C81-6A80-4380-A479-45AA926BF2C0}"/>
                </a:ext>
              </a:extLst>
            </p:cNvPr>
            <p:cNvSpPr/>
            <p:nvPr/>
          </p:nvSpPr>
          <p:spPr>
            <a:xfrm>
              <a:off x="5013666" y="1420347"/>
              <a:ext cx="2157083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4" name="CasellaDiTesto 83">
              <a:extLst>
                <a:ext uri="{FF2B5EF4-FFF2-40B4-BE49-F238E27FC236}">
                  <a16:creationId xmlns:a16="http://schemas.microsoft.com/office/drawing/2014/main" id="{A5880E6C-29D3-41FF-BE22-691C32DB9850}"/>
                </a:ext>
              </a:extLst>
            </p:cNvPr>
            <p:cNvSpPr txBox="1"/>
            <p:nvPr/>
          </p:nvSpPr>
          <p:spPr>
            <a:xfrm>
              <a:off x="5013666" y="1066375"/>
              <a:ext cx="2157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_</a:t>
              </a:r>
              <a:r>
                <a:rPr lang="it-IT" dirty="0" err="1"/>
                <a:t>synchronized</a:t>
              </a:r>
              <a:r>
                <a:rPr lang="it-IT" dirty="0"/>
                <a:t>_</a:t>
              </a:r>
            </a:p>
          </p:txBody>
        </p: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2D0B87F6-A7B9-4ED0-B065-49B5E9201077}"/>
                </a:ext>
              </a:extLst>
            </p:cNvPr>
            <p:cNvSpPr txBox="1"/>
            <p:nvPr/>
          </p:nvSpPr>
          <p:spPr>
            <a:xfrm>
              <a:off x="5124450" y="478155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cmdNotify</a:t>
              </a:r>
              <a:endParaRPr lang="it-IT" dirty="0"/>
            </a:p>
            <a:p>
              <a:pPr algn="ctr"/>
              <a:r>
                <a:rPr lang="it-IT" dirty="0"/>
                <a:t>(</a:t>
              </a:r>
              <a:r>
                <a:rPr lang="it-IT" dirty="0" err="1"/>
                <a:t>AtomicBoolean</a:t>
              </a:r>
              <a:r>
                <a:rPr lang="it-IT" dirty="0"/>
                <a:t>)</a:t>
              </a:r>
            </a:p>
          </p:txBody>
        </p:sp>
        <p:cxnSp>
          <p:nvCxnSpPr>
            <p:cNvPr id="86" name="Connettore diritto 85">
              <a:extLst>
                <a:ext uri="{FF2B5EF4-FFF2-40B4-BE49-F238E27FC236}">
                  <a16:creationId xmlns:a16="http://schemas.microsoft.com/office/drawing/2014/main" id="{FCD54BF3-0236-4296-B861-06808B3C3F52}"/>
                </a:ext>
              </a:extLst>
            </p:cNvPr>
            <p:cNvCxnSpPr>
              <a:cxnSpLocks/>
              <a:stCxn id="81" idx="2"/>
              <a:endCxn id="83" idx="0"/>
            </p:cNvCxnSpPr>
            <p:nvPr/>
          </p:nvCxnSpPr>
          <p:spPr>
            <a:xfrm flipH="1">
              <a:off x="6092208" y="822186"/>
              <a:ext cx="3792" cy="598161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CDD50235-42B0-417F-BE76-971BE0F63EA3}"/>
                </a:ext>
              </a:extLst>
            </p:cNvPr>
            <p:cNvCxnSpPr>
              <a:cxnSpLocks/>
              <a:stCxn id="83" idx="2"/>
              <a:endCxn id="80" idx="2"/>
            </p:cNvCxnSpPr>
            <p:nvPr/>
          </p:nvCxnSpPr>
          <p:spPr>
            <a:xfrm>
              <a:off x="6092208" y="2620676"/>
              <a:ext cx="19036" cy="2967813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8" name="Connettore 2 87">
              <a:extLst>
                <a:ext uri="{FF2B5EF4-FFF2-40B4-BE49-F238E27FC236}">
                  <a16:creationId xmlns:a16="http://schemas.microsoft.com/office/drawing/2014/main" id="{D7B722F2-51C5-4EEA-B168-9180CE73B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8031" y="4781550"/>
              <a:ext cx="145659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CasellaDiTesto 88">
              <a:extLst>
                <a:ext uri="{FF2B5EF4-FFF2-40B4-BE49-F238E27FC236}">
                  <a16:creationId xmlns:a16="http://schemas.microsoft.com/office/drawing/2014/main" id="{85D7D9B0-E726-4068-8AEC-60AEDE8ECD28}"/>
                </a:ext>
              </a:extLst>
            </p:cNvPr>
            <p:cNvSpPr txBox="1"/>
            <p:nvPr/>
          </p:nvSpPr>
          <p:spPr>
            <a:xfrm>
              <a:off x="7068644" y="3429000"/>
              <a:ext cx="1482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</a:t>
              </a:r>
            </a:p>
            <a:p>
              <a:pPr algn="ctr"/>
              <a:r>
                <a:rPr lang="it-IT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</a:t>
              </a:r>
            </a:p>
          </p:txBody>
        </p:sp>
        <p:sp>
          <p:nvSpPr>
            <p:cNvPr id="90" name="CasellaDiTesto 89">
              <a:extLst>
                <a:ext uri="{FF2B5EF4-FFF2-40B4-BE49-F238E27FC236}">
                  <a16:creationId xmlns:a16="http://schemas.microsoft.com/office/drawing/2014/main" id="{ACC1D0F7-6753-4BCE-B09F-F89D3DC2EBBA}"/>
                </a:ext>
              </a:extLst>
            </p:cNvPr>
            <p:cNvSpPr txBox="1"/>
            <p:nvPr/>
          </p:nvSpPr>
          <p:spPr>
            <a:xfrm>
              <a:off x="3677887" y="3465688"/>
              <a:ext cx="1431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INPUT</a:t>
              </a:r>
            </a:p>
            <a:p>
              <a:pPr algn="ctr"/>
              <a:r>
                <a:rPr lang="it-IT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</a:t>
              </a:r>
            </a:p>
          </p:txBody>
        </p:sp>
        <p:cxnSp>
          <p:nvCxnSpPr>
            <p:cNvPr id="91" name="Connettore a gomito 90">
              <a:extLst>
                <a:ext uri="{FF2B5EF4-FFF2-40B4-BE49-F238E27FC236}">
                  <a16:creationId xmlns:a16="http://schemas.microsoft.com/office/drawing/2014/main" id="{A68922E1-69F6-41AC-835E-A3F6727B609C}"/>
                </a:ext>
              </a:extLst>
            </p:cNvPr>
            <p:cNvCxnSpPr>
              <a:cxnSpLocks/>
              <a:stCxn id="89" idx="0"/>
              <a:endCxn id="82" idx="3"/>
            </p:cNvCxnSpPr>
            <p:nvPr/>
          </p:nvCxnSpPr>
          <p:spPr>
            <a:xfrm rot="16200000" flipV="1">
              <a:off x="6822186" y="2441469"/>
              <a:ext cx="1408488" cy="56657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nettore a gomito 91">
              <a:extLst>
                <a:ext uri="{FF2B5EF4-FFF2-40B4-BE49-F238E27FC236}">
                  <a16:creationId xmlns:a16="http://schemas.microsoft.com/office/drawing/2014/main" id="{9CA1328F-23DF-46B2-8072-CA2948068ACA}"/>
                </a:ext>
              </a:extLst>
            </p:cNvPr>
            <p:cNvCxnSpPr>
              <a:cxnSpLocks/>
              <a:stCxn id="82" idx="1"/>
              <a:endCxn id="90" idx="0"/>
            </p:cNvCxnSpPr>
            <p:nvPr/>
          </p:nvCxnSpPr>
          <p:spPr>
            <a:xfrm rot="10800000" flipV="1">
              <a:off x="4393563" y="2020512"/>
              <a:ext cx="563580" cy="1445176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8CF36806-F436-42F5-9460-66565EEED004}"/>
                </a:ext>
              </a:extLst>
            </p:cNvPr>
            <p:cNvSpPr txBox="1"/>
            <p:nvPr/>
          </p:nvSpPr>
          <p:spPr>
            <a:xfrm>
              <a:off x="7297266" y="1601679"/>
              <a:ext cx="56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set</a:t>
              </a:r>
            </a:p>
          </p:txBody>
        </p:sp>
        <p:sp>
          <p:nvSpPr>
            <p:cNvPr id="94" name="CasellaDiTesto 93">
              <a:extLst>
                <a:ext uri="{FF2B5EF4-FFF2-40B4-BE49-F238E27FC236}">
                  <a16:creationId xmlns:a16="http://schemas.microsoft.com/office/drawing/2014/main" id="{AD19FE82-86BC-4AF9-BCD1-07E358FF2E74}"/>
                </a:ext>
              </a:extLst>
            </p:cNvPr>
            <p:cNvSpPr txBox="1"/>
            <p:nvPr/>
          </p:nvSpPr>
          <p:spPr>
            <a:xfrm>
              <a:off x="4393563" y="1676400"/>
              <a:ext cx="509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get</a:t>
              </a:r>
              <a:endParaRPr lang="it-IT" dirty="0"/>
            </a:p>
          </p:txBody>
        </p:sp>
        <p:pic>
          <p:nvPicPr>
            <p:cNvPr id="95" name="Elemento grafico 94" descr="Tastiera">
              <a:extLst>
                <a:ext uri="{FF2B5EF4-FFF2-40B4-BE49-F238E27FC236}">
                  <a16:creationId xmlns:a16="http://schemas.microsoft.com/office/drawing/2014/main" id="{08DDA6E3-0C4F-4182-B5ED-637CB0039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942146" y="3971245"/>
              <a:ext cx="914400" cy="914400"/>
            </a:xfrm>
            <a:prstGeom prst="rect">
              <a:avLst/>
            </a:prstGeom>
          </p:spPr>
        </p:pic>
        <p:pic>
          <p:nvPicPr>
            <p:cNvPr id="96" name="Elemento grafico 95" descr="Cicli con persone">
              <a:extLst>
                <a:ext uri="{FF2B5EF4-FFF2-40B4-BE49-F238E27FC236}">
                  <a16:creationId xmlns:a16="http://schemas.microsoft.com/office/drawing/2014/main" id="{FA9A47AD-CA3F-4AB9-B3DB-A4D401C3A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338941" y="3880188"/>
              <a:ext cx="940173" cy="940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10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-0.98906 0.0004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53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16667E-6 2.59259E-6 L -0.9513 0.00926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65" y="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1.48148E-6 L -0.9569 0.01019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52" y="5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72748 0.01667 L 4.375E-6 -3.7037E-6 " pathEditMode="fixed" rAng="0" ptsTypes="AA">
                                      <p:cBhvr>
                                        <p:cTn id="28" dur="15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67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1" y="5790020"/>
            <a:ext cx="2001139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34453" y="5790020"/>
            <a:ext cx="2069548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709116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34569" y="6498000"/>
            <a:ext cx="984684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71A5855F-5810-482D-8812-984380EEE2F6}"/>
              </a:ext>
            </a:extLst>
          </p:cNvPr>
          <p:cNvSpPr txBox="1"/>
          <p:nvPr/>
        </p:nvSpPr>
        <p:spPr>
          <a:xfrm>
            <a:off x="12296286" y="658080"/>
            <a:ext cx="1181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GuiManager</a:t>
            </a:r>
            <a:r>
              <a:rPr lang="it-IT" sz="4000" b="1" dirty="0"/>
              <a:t>                   Tools                   Game Scene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4F2FDF3-6001-45B6-AC4E-F7424F875FD4}"/>
              </a:ext>
            </a:extLst>
          </p:cNvPr>
          <p:cNvSpPr txBox="1"/>
          <p:nvPr/>
        </p:nvSpPr>
        <p:spPr>
          <a:xfrm>
            <a:off x="12629115" y="1601679"/>
            <a:ext cx="3751642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mainSceneController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settingsSceneController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loginSceneController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waitingSceneController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chooseGodsSceneController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firstPlayerPickSceneController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gameSceneController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endGameSceneController</a:t>
            </a:r>
            <a:endParaRPr lang="it-IT" sz="20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631B3D1-C4A1-4985-893D-572536A3F08B}"/>
              </a:ext>
            </a:extLst>
          </p:cNvPr>
          <p:cNvSpPr txBox="1"/>
          <p:nvPr/>
        </p:nvSpPr>
        <p:spPr>
          <a:xfrm>
            <a:off x="17324807" y="2339630"/>
            <a:ext cx="203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SceneBuilder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.</a:t>
            </a:r>
            <a:r>
              <a:rPr lang="it-IT" sz="2000" dirty="0" err="1"/>
              <a:t>css</a:t>
            </a:r>
            <a:r>
              <a:rPr lang="it-IT" sz="2000" dirty="0"/>
              <a:t> files</a:t>
            </a:r>
          </a:p>
          <a:p>
            <a:endParaRPr lang="it-IT" dirty="0"/>
          </a:p>
        </p:txBody>
      </p:sp>
      <p:pic>
        <p:nvPicPr>
          <p:cNvPr id="52" name="Immagine 51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20ED953-666D-4E85-83B6-D2748D581E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116" y="1301378"/>
            <a:ext cx="4056399" cy="4492115"/>
          </a:xfrm>
          <a:prstGeom prst="rect">
            <a:avLst/>
          </a:prstGeom>
        </p:spPr>
      </p:pic>
      <p:grpSp>
        <p:nvGrpSpPr>
          <p:cNvPr id="70" name="Gruppo 69">
            <a:extLst>
              <a:ext uri="{FF2B5EF4-FFF2-40B4-BE49-F238E27FC236}">
                <a16:creationId xmlns:a16="http://schemas.microsoft.com/office/drawing/2014/main" id="{A04FDCA6-5B6E-440A-9A9B-00749CF8170B}"/>
              </a:ext>
            </a:extLst>
          </p:cNvPr>
          <p:cNvGrpSpPr/>
          <p:nvPr/>
        </p:nvGrpSpPr>
        <p:grpSpPr>
          <a:xfrm>
            <a:off x="3519430" y="114300"/>
            <a:ext cx="5183628" cy="5474189"/>
            <a:chOff x="3519430" y="114300"/>
            <a:chExt cx="5183628" cy="5474189"/>
          </a:xfrm>
        </p:grpSpPr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851459C3-5BAF-45A5-84A4-FFA5243FDF07}"/>
                </a:ext>
              </a:extLst>
            </p:cNvPr>
            <p:cNvSpPr/>
            <p:nvPr/>
          </p:nvSpPr>
          <p:spPr>
            <a:xfrm>
              <a:off x="3519430" y="791789"/>
              <a:ext cx="5183628" cy="47967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7C929A6B-FD5D-476F-82FF-1BC1621EAAD0}"/>
                </a:ext>
              </a:extLst>
            </p:cNvPr>
            <p:cNvSpPr txBox="1"/>
            <p:nvPr/>
          </p:nvSpPr>
          <p:spPr>
            <a:xfrm>
              <a:off x="4000390" y="114300"/>
              <a:ext cx="41912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4000" b="1" dirty="0"/>
                <a:t>CLI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5AACB0C2-8AB3-4681-9894-4F923D311431}"/>
                </a:ext>
              </a:extLst>
            </p:cNvPr>
            <p:cNvSpPr txBox="1"/>
            <p:nvPr/>
          </p:nvSpPr>
          <p:spPr>
            <a:xfrm>
              <a:off x="4957143" y="1420347"/>
              <a:ext cx="2286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matchState</a:t>
              </a:r>
              <a:endParaRPr lang="it-IT" dirty="0"/>
            </a:p>
            <a:p>
              <a:pPr algn="ctr"/>
              <a:r>
                <a:rPr lang="it-IT" dirty="0" err="1"/>
                <a:t>lastCompactMap</a:t>
              </a:r>
              <a:endParaRPr lang="it-IT" dirty="0"/>
            </a:p>
            <a:p>
              <a:pPr algn="ctr"/>
              <a:r>
                <a:rPr lang="it-IT" dirty="0" err="1"/>
                <a:t>availablePositions</a:t>
              </a:r>
              <a:endParaRPr lang="it-IT" dirty="0"/>
            </a:p>
            <a:p>
              <a:pPr algn="ctr"/>
              <a:r>
                <a:rPr lang="it-IT" dirty="0" err="1"/>
                <a:t>nextActions</a:t>
              </a:r>
              <a:endParaRPr lang="it-IT" dirty="0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81BD5363-5277-436B-91E3-2E320F17C80E}"/>
                </a:ext>
              </a:extLst>
            </p:cNvPr>
            <p:cNvSpPr/>
            <p:nvPr/>
          </p:nvSpPr>
          <p:spPr>
            <a:xfrm>
              <a:off x="5013666" y="1420347"/>
              <a:ext cx="2157083" cy="120032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518705B-BFBA-4C04-A3CE-347AA7C5B4FE}"/>
                </a:ext>
              </a:extLst>
            </p:cNvPr>
            <p:cNvSpPr txBox="1"/>
            <p:nvPr/>
          </p:nvSpPr>
          <p:spPr>
            <a:xfrm>
              <a:off x="5013666" y="1066375"/>
              <a:ext cx="2157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/>
                <a:t>_</a:t>
              </a:r>
              <a:r>
                <a:rPr lang="it-IT" dirty="0" err="1"/>
                <a:t>synchronized</a:t>
              </a:r>
              <a:r>
                <a:rPr lang="it-IT" dirty="0"/>
                <a:t>_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396F7AC4-57AF-4A7C-9616-A22FB6983B0B}"/>
                </a:ext>
              </a:extLst>
            </p:cNvPr>
            <p:cNvSpPr txBox="1"/>
            <p:nvPr/>
          </p:nvSpPr>
          <p:spPr>
            <a:xfrm>
              <a:off x="5124450" y="4781550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/>
                <a:t>cmdNotify</a:t>
              </a:r>
              <a:endParaRPr lang="it-IT" dirty="0"/>
            </a:p>
            <a:p>
              <a:pPr algn="ctr"/>
              <a:r>
                <a:rPr lang="it-IT" dirty="0"/>
                <a:t>(</a:t>
              </a:r>
              <a:r>
                <a:rPr lang="it-IT" dirty="0" err="1"/>
                <a:t>AtomicBoolean</a:t>
              </a:r>
              <a:r>
                <a:rPr lang="it-IT" dirty="0"/>
                <a:t>)</a:t>
              </a: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1ABD7826-AEF9-4989-8841-A8DA163FC6E9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 flipH="1">
              <a:off x="6092208" y="822186"/>
              <a:ext cx="3792" cy="598161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93C3FA5D-A9B2-4780-9F15-3337D5363554}"/>
                </a:ext>
              </a:extLst>
            </p:cNvPr>
            <p:cNvCxnSpPr>
              <a:cxnSpLocks/>
              <a:stCxn id="10" idx="2"/>
              <a:endCxn id="6" idx="2"/>
            </p:cNvCxnSpPr>
            <p:nvPr/>
          </p:nvCxnSpPr>
          <p:spPr>
            <a:xfrm>
              <a:off x="6092208" y="2620676"/>
              <a:ext cx="19036" cy="2967813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AB5911FB-851F-4902-9F11-B2DE31AF7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8031" y="4781550"/>
              <a:ext cx="145659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016F9AF7-F131-46B3-A858-9F7EA55B1CE1}"/>
                </a:ext>
              </a:extLst>
            </p:cNvPr>
            <p:cNvSpPr txBox="1"/>
            <p:nvPr/>
          </p:nvSpPr>
          <p:spPr>
            <a:xfrm>
              <a:off x="7068644" y="3429000"/>
              <a:ext cx="1482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</a:t>
              </a:r>
            </a:p>
            <a:p>
              <a:pPr algn="ctr"/>
              <a:r>
                <a:rPr lang="it-IT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</a:t>
              </a: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4E0AF2E8-4458-4B5F-A295-3DEA946BBE87}"/>
                </a:ext>
              </a:extLst>
            </p:cNvPr>
            <p:cNvSpPr txBox="1"/>
            <p:nvPr/>
          </p:nvSpPr>
          <p:spPr>
            <a:xfrm>
              <a:off x="3677887" y="3465688"/>
              <a:ext cx="1431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INPUT</a:t>
              </a:r>
            </a:p>
            <a:p>
              <a:pPr algn="ctr"/>
              <a:r>
                <a:rPr lang="it-IT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THREAD</a:t>
              </a:r>
            </a:p>
          </p:txBody>
        </p:sp>
        <p:cxnSp>
          <p:nvCxnSpPr>
            <p:cNvPr id="31" name="Connettore a gomito 30">
              <a:extLst>
                <a:ext uri="{FF2B5EF4-FFF2-40B4-BE49-F238E27FC236}">
                  <a16:creationId xmlns:a16="http://schemas.microsoft.com/office/drawing/2014/main" id="{3964C273-B90D-4A7E-8D1C-431C510D94F8}"/>
                </a:ext>
              </a:extLst>
            </p:cNvPr>
            <p:cNvCxnSpPr>
              <a:cxnSpLocks/>
              <a:stCxn id="28" idx="0"/>
              <a:endCxn id="9" idx="3"/>
            </p:cNvCxnSpPr>
            <p:nvPr/>
          </p:nvCxnSpPr>
          <p:spPr>
            <a:xfrm rot="16200000" flipV="1">
              <a:off x="6822186" y="2441469"/>
              <a:ext cx="1408488" cy="566573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ttore a gomito 33">
              <a:extLst>
                <a:ext uri="{FF2B5EF4-FFF2-40B4-BE49-F238E27FC236}">
                  <a16:creationId xmlns:a16="http://schemas.microsoft.com/office/drawing/2014/main" id="{18A0754B-9CB6-42A5-A591-0B8E9A2DCB33}"/>
                </a:ext>
              </a:extLst>
            </p:cNvPr>
            <p:cNvCxnSpPr>
              <a:cxnSpLocks/>
              <a:stCxn id="9" idx="1"/>
              <a:endCxn id="29" idx="0"/>
            </p:cNvCxnSpPr>
            <p:nvPr/>
          </p:nvCxnSpPr>
          <p:spPr>
            <a:xfrm rot="10800000" flipV="1">
              <a:off x="4393563" y="2020512"/>
              <a:ext cx="563580" cy="1445176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3EA26604-4607-44D1-9259-5934879D58D8}"/>
                </a:ext>
              </a:extLst>
            </p:cNvPr>
            <p:cNvSpPr txBox="1"/>
            <p:nvPr/>
          </p:nvSpPr>
          <p:spPr>
            <a:xfrm>
              <a:off x="7297266" y="1601679"/>
              <a:ext cx="5665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set</a:t>
              </a: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9962D3C7-54AA-4FB5-8A4B-214F4EFBE401}"/>
                </a:ext>
              </a:extLst>
            </p:cNvPr>
            <p:cNvSpPr txBox="1"/>
            <p:nvPr/>
          </p:nvSpPr>
          <p:spPr>
            <a:xfrm>
              <a:off x="4393563" y="1676400"/>
              <a:ext cx="509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/>
                <a:t>get</a:t>
              </a:r>
              <a:endParaRPr lang="it-IT" dirty="0"/>
            </a:p>
          </p:txBody>
        </p:sp>
        <p:pic>
          <p:nvPicPr>
            <p:cNvPr id="44" name="Elemento grafico 43" descr="Tastiera">
              <a:extLst>
                <a:ext uri="{FF2B5EF4-FFF2-40B4-BE49-F238E27FC236}">
                  <a16:creationId xmlns:a16="http://schemas.microsoft.com/office/drawing/2014/main" id="{F3F906E2-DAF1-4B29-8D17-A13EBB24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942146" y="3971245"/>
              <a:ext cx="914400" cy="914400"/>
            </a:xfrm>
            <a:prstGeom prst="rect">
              <a:avLst/>
            </a:prstGeom>
          </p:spPr>
        </p:pic>
        <p:pic>
          <p:nvPicPr>
            <p:cNvPr id="69" name="Elemento grafico 68" descr="Cicli con persone">
              <a:extLst>
                <a:ext uri="{FF2B5EF4-FFF2-40B4-BE49-F238E27FC236}">
                  <a16:creationId xmlns:a16="http://schemas.microsoft.com/office/drawing/2014/main" id="{B2249FAE-DF0B-4FB3-A4C2-100247170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38941" y="3880188"/>
              <a:ext cx="940173" cy="940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066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9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animMotion origin="layout" path="M -0.97774 -0.01574 L 0.0056 -0.02083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67" y="-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9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animMotion origin="layout" path="M -0.97773 -0.01574 L 3.95833E-6 -1.56125E-17 " pathEditMode="fixed" rAng="0" ptsTypes="AA">
                                      <p:cBhvr>
                                        <p:cTn id="8" dur="15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58" y="4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9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animMotion origin="layout" path="M -0.97774 -0.01598 L -0.0086 -0.02431 " pathEditMode="fixed" rAng="0" ptsTypes="AA">
                                      <p:cBhvr>
                                        <p:cTn id="10" dur="15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51" y="-4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90"/>
                                  </p:stCondLst>
                                  <p:childTnLst>
                                    <p:animMotion origin="layout" path="M -0.97774 -0.01574 L -0.00052 -0.01713 " pathEditMode="fixed" rAng="0" ptsTypes="AA">
                                      <p:cBhvr>
                                        <p:cTn id="12" dur="1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54" y="-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-0.79948 0.0007 " pathEditMode="fixed" rAng="0" ptsTypes="AA">
                                      <p:cBhvr>
                                        <p:cTn id="22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97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1998452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34452" y="5790020"/>
            <a:ext cx="2069548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921D08C-3FCB-4D9D-BFB5-8E1E3E9D5B12}"/>
              </a:ext>
            </a:extLst>
          </p:cNvPr>
          <p:cNvSpPr txBox="1"/>
          <p:nvPr/>
        </p:nvSpPr>
        <p:spPr>
          <a:xfrm>
            <a:off x="375769" y="549481"/>
            <a:ext cx="11816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 err="1"/>
              <a:t>GuiManager</a:t>
            </a:r>
            <a:r>
              <a:rPr lang="it-IT" sz="4000" b="1" dirty="0"/>
              <a:t>                   Tools                   Game Scene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F5E7615-7ECC-4412-8BD9-8A7516E9E232}"/>
              </a:ext>
            </a:extLst>
          </p:cNvPr>
          <p:cNvSpPr txBox="1"/>
          <p:nvPr/>
        </p:nvSpPr>
        <p:spPr>
          <a:xfrm>
            <a:off x="708598" y="1493080"/>
            <a:ext cx="3751642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mainSceneController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settingsSceneController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loginSceneController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waitingSceneController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chooseGodsSceneController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firstPlayerPickSceneController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gameSceneController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endGameSceneController</a:t>
            </a:r>
            <a:endParaRPr lang="it-IT" sz="20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32A171-10E3-4613-B61B-2F7806DDEE19}"/>
              </a:ext>
            </a:extLst>
          </p:cNvPr>
          <p:cNvSpPr txBox="1"/>
          <p:nvPr/>
        </p:nvSpPr>
        <p:spPr>
          <a:xfrm>
            <a:off x="5404290" y="2231031"/>
            <a:ext cx="203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/>
              <a:t>SceneBuilder</a:t>
            </a:r>
            <a:endParaRPr lang="it-IT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/>
              <a:t>.</a:t>
            </a:r>
            <a:r>
              <a:rPr lang="it-IT" sz="2000" dirty="0" err="1"/>
              <a:t>css</a:t>
            </a:r>
            <a:r>
              <a:rPr lang="it-IT" sz="2000" dirty="0"/>
              <a:t> files</a:t>
            </a:r>
          </a:p>
          <a:p>
            <a:endParaRPr lang="it-IT" dirty="0"/>
          </a:p>
        </p:txBody>
      </p:sp>
      <p:pic>
        <p:nvPicPr>
          <p:cNvPr id="7" name="Immagine 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4C5C7EF-57AD-4222-86AC-3522455BB1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599" y="1192779"/>
            <a:ext cx="4056399" cy="4492115"/>
          </a:xfrm>
          <a:prstGeom prst="rect">
            <a:avLst/>
          </a:prstGeom>
        </p:spPr>
      </p:pic>
      <p:pic>
        <p:nvPicPr>
          <p:cNvPr id="33" name="Immagine 3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064D2B8-4208-4368-B7A2-71049C6FE4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101" y="1293969"/>
            <a:ext cx="3566428" cy="4390925"/>
          </a:xfrm>
          <a:prstGeom prst="rect">
            <a:avLst/>
          </a:prstGeom>
        </p:spPr>
      </p:pic>
      <p:pic>
        <p:nvPicPr>
          <p:cNvPr id="34" name="Immagine 33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EB6DA9D7-1B46-4F96-A822-C8AD1ACF8A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045" y="778062"/>
            <a:ext cx="2005075" cy="35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5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animMotion origin="layout" path="M -4.58333E-6 -2.96296E-6 L -1.01536 -2.96296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6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8.33333E-7 2.22222E-6 L -1.07695 0.02361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41" y="11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-4.44444E-6 L -1.01419 0.02061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16" y="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75E-6 1.11111E-6 L -1.01614 -0.00139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07" y="-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66432 -0.0088 L 0.00117 -0.0088 " pathEditMode="fixed" rAng="0" ptsTypes="AA">
                                      <p:cBhvr>
                                        <p:cTn id="14" dur="1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66432 -0.0088 L 0.00313 -0.00926 " pathEditMode="fixed" rAng="0" ptsTypes="AA">
                                      <p:cBhvr>
                                        <p:cTn id="16" dur="1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72" y="-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51116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68569" y="6498000"/>
            <a:ext cx="100643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EE0AEED-4758-4885-BB81-F255D1469B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112" y="1233537"/>
            <a:ext cx="3566428" cy="4390925"/>
          </a:xfrm>
          <a:prstGeom prst="rect">
            <a:avLst/>
          </a:prstGeom>
        </p:spPr>
      </p:pic>
      <p:pic>
        <p:nvPicPr>
          <p:cNvPr id="8" name="Immagine 7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E5C64A1F-663A-4026-9892-BD9626D749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056" y="717630"/>
            <a:ext cx="2005075" cy="350349"/>
          </a:xfrm>
          <a:prstGeom prst="rect">
            <a:avLst/>
          </a:prstGeom>
        </p:spPr>
      </p:pic>
      <p:pic>
        <p:nvPicPr>
          <p:cNvPr id="36" name="Immagine 3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CD17870-6B18-48BE-9B83-8976AAF0DB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302" y="1573620"/>
            <a:ext cx="2766231" cy="214884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4923F88-4171-4952-9F40-DD2AFC0BAE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744" y="948780"/>
            <a:ext cx="2710176" cy="493854"/>
          </a:xfrm>
          <a:prstGeom prst="rect">
            <a:avLst/>
          </a:prstGeom>
        </p:spPr>
      </p:pic>
      <p:pic>
        <p:nvPicPr>
          <p:cNvPr id="40" name="Immagine 39" descr="Immagine che contiene coltello&#10;&#10;Descrizione generata automaticamente">
            <a:extLst>
              <a:ext uri="{FF2B5EF4-FFF2-40B4-BE49-F238E27FC236}">
                <a16:creationId xmlns:a16="http://schemas.microsoft.com/office/drawing/2014/main" id="{C4A83D79-C1C7-4657-909E-A9C0D9BDCD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9744" y="2811780"/>
            <a:ext cx="2346960" cy="55626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A5A72E76-B213-4DF6-BE42-3B43536DE5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774" y="2834640"/>
            <a:ext cx="2293620" cy="53340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EC67382E-C299-41F5-80AF-F1104747D3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465" y="2811780"/>
            <a:ext cx="2324100" cy="533400"/>
          </a:xfrm>
          <a:prstGeom prst="rect">
            <a:avLst/>
          </a:prstGeom>
        </p:spPr>
      </p:pic>
      <p:pic>
        <p:nvPicPr>
          <p:cNvPr id="45" name="Immagine 44" descr="Immagine che contiene persona, uomo, interni, guardando&#10;&#10;Descrizione generata automaticamente">
            <a:extLst>
              <a:ext uri="{FF2B5EF4-FFF2-40B4-BE49-F238E27FC236}">
                <a16:creationId xmlns:a16="http://schemas.microsoft.com/office/drawing/2014/main" id="{49526852-FC7A-41A3-A758-2C22200D66E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436" y="3843756"/>
            <a:ext cx="2640337" cy="1479181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BEE760FF-B9A3-44E7-BE92-41F035110A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7373" y="3843756"/>
            <a:ext cx="2921870" cy="1479181"/>
          </a:xfrm>
          <a:prstGeom prst="rect">
            <a:avLst/>
          </a:prstGeom>
        </p:spPr>
      </p:pic>
      <p:pic>
        <p:nvPicPr>
          <p:cNvPr id="47" name="Immagine 46" descr="Immagine che contiene persona, esterni, sedendo, tenendo&#10;&#10;Descrizione generata automaticamente">
            <a:extLst>
              <a:ext uri="{FF2B5EF4-FFF2-40B4-BE49-F238E27FC236}">
                <a16:creationId xmlns:a16="http://schemas.microsoft.com/office/drawing/2014/main" id="{B09864D9-48A2-405B-90AF-673012D349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247" y="3706823"/>
            <a:ext cx="1798535" cy="17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-0.6612 -0.00092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60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0 L -0.65834 0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1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9875 0.0088 L 2.08333E-6 -4.07407E-6 " pathEditMode="fixed" rAng="0" ptsTypes="AA">
                                      <p:cBhvr>
                                        <p:cTn id="10" dur="2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66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75 0.00879 L 0.00364 0.03611 " pathEditMode="fixed" rAng="0" ptsTypes="AA">
                                      <p:cBhvr>
                                        <p:cTn id="14" dur="1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57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75 0.00903 L -0.00026 0.03727 " pathEditMode="fixed" rAng="0" ptsTypes="AA">
                                      <p:cBhvr>
                                        <p:cTn id="18" dur="1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62" y="141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9875 0.00879 L -0.00065 0.02245 " pathEditMode="fixed" rAng="0" ptsTypes="AA">
                                      <p:cBhvr>
                                        <p:cTn id="20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36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75 0.0088 L 2.22045E-16 0.03542 " pathEditMode="fixed" rAng="0" ptsTypes="AA">
                                      <p:cBhvr>
                                        <p:cTn id="24" dur="1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75" y="131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9875 0.00879 L 0.00143 0.02245 " pathEditMode="fixed" rAng="0" ptsTypes="AA">
                                      <p:cBhvr>
                                        <p:cTn id="26" dur="1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40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875 0.00903 L 0.00092 0.03889 " pathEditMode="fixed" rAng="0" ptsTypes="AA">
                                      <p:cBhvr>
                                        <p:cTn id="30" dur="1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14" y="148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9875 0.0088 L -0.00026 0.02593 " pathEditMode="fixed" rAng="0" ptsTypes="AA">
                                      <p:cBhvr>
                                        <p:cTn id="32" dur="1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62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51116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68569" y="6498000"/>
            <a:ext cx="100643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BAD12B9-247F-42AD-886F-E9C9548634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2" y="1634580"/>
            <a:ext cx="2766231" cy="214884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E2034E2-1878-4D0E-8E8D-BB9AE9A555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44" y="1009740"/>
            <a:ext cx="2710176" cy="493854"/>
          </a:xfrm>
          <a:prstGeom prst="rect">
            <a:avLst/>
          </a:prstGeom>
        </p:spPr>
      </p:pic>
      <p:pic>
        <p:nvPicPr>
          <p:cNvPr id="8" name="Immagine 7" descr="Immagine che contiene coltello&#10;&#10;Descrizione generata automaticamente">
            <a:extLst>
              <a:ext uri="{FF2B5EF4-FFF2-40B4-BE49-F238E27FC236}">
                <a16:creationId xmlns:a16="http://schemas.microsoft.com/office/drawing/2014/main" id="{B1D669C9-6B36-4FF6-93F8-BD7D653274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44" y="2872740"/>
            <a:ext cx="2346960" cy="55626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6C56C16-E075-4B31-91B7-AEB3A48279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174" y="2895600"/>
            <a:ext cx="2293620" cy="5334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052AC61-432F-4A80-9898-9979004362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865" y="2872740"/>
            <a:ext cx="2324100" cy="533400"/>
          </a:xfrm>
          <a:prstGeom prst="rect">
            <a:avLst/>
          </a:prstGeom>
        </p:spPr>
      </p:pic>
      <p:pic>
        <p:nvPicPr>
          <p:cNvPr id="14" name="Immagine 13" descr="Immagine che contiene persona, uomo, interni, guardando&#10;&#10;Descrizione generata automaticamente">
            <a:extLst>
              <a:ext uri="{FF2B5EF4-FFF2-40B4-BE49-F238E27FC236}">
                <a16:creationId xmlns:a16="http://schemas.microsoft.com/office/drawing/2014/main" id="{EA368F15-E6CB-4FD4-B1F9-689FBB8E6D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36" y="3904716"/>
            <a:ext cx="2640337" cy="14791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6B9DDF38-74BE-479A-B5C0-6D3FF9523F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73" y="3904716"/>
            <a:ext cx="2921870" cy="1479181"/>
          </a:xfrm>
          <a:prstGeom prst="rect">
            <a:avLst/>
          </a:prstGeom>
        </p:spPr>
      </p:pic>
      <p:pic>
        <p:nvPicPr>
          <p:cNvPr id="18" name="Immagine 17" descr="Immagine che contiene persona, esterni, sedendo, tenendo&#10;&#10;Descrizione generata automaticamente">
            <a:extLst>
              <a:ext uri="{FF2B5EF4-FFF2-40B4-BE49-F238E27FC236}">
                <a16:creationId xmlns:a16="http://schemas.microsoft.com/office/drawing/2014/main" id="{0A0CF9E4-EEA2-42ED-B062-EA4BBEC777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647" y="3767783"/>
            <a:ext cx="1798535" cy="1705434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0CBA84F3-414C-4934-A31A-7199DC26018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9" y="3462756"/>
            <a:ext cx="9023350" cy="883920"/>
          </a:xfrm>
          <a:prstGeom prst="rect">
            <a:avLst/>
          </a:prstGeom>
        </p:spPr>
      </p:pic>
      <p:pic>
        <p:nvPicPr>
          <p:cNvPr id="46" name="Immagine 4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7CFF637-2ECA-47F1-A229-EF5D6835AEA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967" y="2115194"/>
            <a:ext cx="2937542" cy="88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8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59259E-6 L -0.82122 0.02407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55" y="12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875E-6 -1.85185E-6 L -0.9056 -0.00393 " pathEditMode="fixed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73" y="-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375E-6 -7.40741E-7 L -0.89843 0.0088 " pathEditMode="fixed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2" y="4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2.91667E-6 -3.33333E-6 L -0.88321 0.00301 " pathEditMode="fixed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54" y="1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022E-16 -1.11111E-6 L -0.98125 -0.00324 " pathEditMode="fixed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62" y="-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-3.33333E-6 L -0.99857 -0.0037 " pathEditMode="fixed" rAng="0" ptsTypes="AA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35" y="-18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8333E-6 -3.7037E-7 L -1.00286 0.00208 " pathEditMode="fixed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143" y="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375E-6 -1.11111E-6 L -0.98893 0.00417 " pathEditMode="fixed" rAng="0" ptsTypes="AA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53" y="20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9302 -0.00487 L 4.58333E-6 2.22222E-6 " pathEditMode="fixed" rAng="0" ptsTypes="AA">
                                      <p:cBhvr>
                                        <p:cTn id="22" dur="1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49" y="4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93034 -0.00486 L -1.48102E-16 -4.44444E-6 " pathEditMode="fixed" rAng="0" ptsTypes="AA">
                                      <p:cBhvr>
                                        <p:cTn id="24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45" y="25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59BD7E3-6583-47B4-82EC-E78715815A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15" y="3429000"/>
            <a:ext cx="9023350" cy="883920"/>
          </a:xfrm>
          <a:prstGeom prst="rect">
            <a:avLst/>
          </a:prstGeom>
        </p:spPr>
      </p:pic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9959361-38C9-42F4-A2E2-C028E97E69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13" y="2081438"/>
            <a:ext cx="2937542" cy="883921"/>
          </a:xfrm>
          <a:prstGeom prst="rect">
            <a:avLst/>
          </a:prstGeom>
        </p:spPr>
      </p:pic>
      <p:pic>
        <p:nvPicPr>
          <p:cNvPr id="33" name="Immagine 3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FC5209A-7575-4417-8F2B-6C56E3841C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980" y="0"/>
            <a:ext cx="9189400" cy="342900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ADD3E575-85A1-439B-912C-A1A07EC9DA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54" y="3514180"/>
            <a:ext cx="2171700" cy="1927860"/>
          </a:xfrm>
          <a:prstGeom prst="rect">
            <a:avLst/>
          </a:prstGeom>
        </p:spPr>
      </p:pic>
      <p:pic>
        <p:nvPicPr>
          <p:cNvPr id="35" name="Immagine 3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AAD4DA0-5882-4215-8627-66864BB1D3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484" y="3514180"/>
            <a:ext cx="6362646" cy="170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-0.86485 0.0115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42" y="5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-1.85185E-6 L -0.85364 0.0032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82" y="1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0.89817 0 L -3.75E-6 -1.85185E-6 " pathEditMode="fixed" rAng="0" ptsTypes="AA">
                                      <p:cBhvr>
                                        <p:cTn id="10" dur="1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83" y="-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89805 7.40741E-7 L -3.75E-6 2.22222E-6 " pathEditMode="fixed" rAng="0" ptsTypes="AA">
                                      <p:cBhvr>
                                        <p:cTn id="12" dur="1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39" y="60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89818 -4.07407E-6 L 8.33333E-7 2.22222E-6 " pathEditMode="fixed" rAng="0" ptsTypes="AA">
                                      <p:cBhvr>
                                        <p:cTn id="14" dur="1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31" y="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99BCFA7-2D69-40C2-A2CD-DD9E1731BB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26" y="0"/>
            <a:ext cx="9189400" cy="3429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4B7DE79-21B6-457A-A584-7BD4E76A6C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00" y="3514180"/>
            <a:ext cx="2171700" cy="1927860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8DEE321-B4CB-42D2-BC98-5DEA999647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30" y="3514180"/>
            <a:ext cx="6362646" cy="1703045"/>
          </a:xfrm>
          <a:prstGeom prst="rect">
            <a:avLst/>
          </a:prstGeom>
        </p:spPr>
      </p:pic>
      <p:pic>
        <p:nvPicPr>
          <p:cNvPr id="35" name="Immagine 34" descr="Immagine che contiene torta, compleanno, tavolo, donna&#10;&#10;Descrizione generata automaticamente">
            <a:extLst>
              <a:ext uri="{FF2B5EF4-FFF2-40B4-BE49-F238E27FC236}">
                <a16:creationId xmlns:a16="http://schemas.microsoft.com/office/drawing/2014/main" id="{CBEC6C31-ECB2-4C9C-8710-FB22C0E106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496" y="434751"/>
            <a:ext cx="5210880" cy="5210880"/>
          </a:xfrm>
          <a:prstGeom prst="rect">
            <a:avLst/>
          </a:prstGeom>
        </p:spPr>
      </p:pic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93EC1BA-0C8D-4D9E-8A7F-30775B7845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96" y="1238061"/>
            <a:ext cx="6827520" cy="360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8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90404 0.016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208" y="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2.91667E-6 7.40741E-7 L -0.83737 -0.0171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62" y="-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4.07407E-6 L -0.88789 0.0094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1" y="46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2578 -0.01435 L -0.02318 -0.01435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2.70833E-6 2.96296E-6 L -1.09674 -0.01435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44" y="-71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D87E564-3244-4BFD-A462-8118C749CE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80" y="1277336"/>
            <a:ext cx="8702040" cy="359693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6D2CC689-7556-4B1D-A3BC-6CBB8BB88B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03" y="2477199"/>
            <a:ext cx="9478108" cy="3308993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57C5FB69-ADE8-4E2A-9A9F-408AB8501F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874" y="-116472"/>
            <a:ext cx="10055397" cy="23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6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-0.86732 -0.0004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72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93463 -0.01041 L -0.02917 -0.01112 " pathEditMode="fixed" rAng="0" ptsTypes="AA">
                                      <p:cBhvr>
                                        <p:cTn id="24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273" y="-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182 0.04583 L -0.06132 0.03009 " pathEditMode="fixed" rAng="0" ptsTypes="AA">
                                      <p:cBhvr>
                                        <p:cTn id="26" dur="1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18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44" name="Immagine 4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5D35D32-AF52-4EF6-BB52-FB67A136D2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102" y="813543"/>
            <a:ext cx="4359018" cy="4435224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89DCF62D-141E-49A2-8ACF-FAF5B25025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739" y="877089"/>
            <a:ext cx="1131570" cy="960120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9DF8FBD3-4B8B-4AE3-9935-7AE6DAFA68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6192" y="875523"/>
            <a:ext cx="1553199" cy="961686"/>
          </a:xfrm>
          <a:prstGeom prst="rect">
            <a:avLst/>
          </a:prstGeom>
        </p:spPr>
      </p:pic>
      <p:pic>
        <p:nvPicPr>
          <p:cNvPr id="47" name="Immagine 46" descr="Immagine che contiene mattone&#10;&#10;Descrizione generata automaticamente">
            <a:extLst>
              <a:ext uri="{FF2B5EF4-FFF2-40B4-BE49-F238E27FC236}">
                <a16:creationId xmlns:a16="http://schemas.microsoft.com/office/drawing/2014/main" id="{EA0EDF35-B26D-4A30-8485-EB0ED5F62E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0339" y="1791508"/>
            <a:ext cx="1841280" cy="1803921"/>
          </a:xfrm>
          <a:prstGeom prst="rect">
            <a:avLst/>
          </a:prstGeom>
        </p:spPr>
      </p:pic>
      <p:pic>
        <p:nvPicPr>
          <p:cNvPr id="48" name="Immagine 47" descr="Immagine che contiene mattone&#10;&#10;Descrizione generata automaticamente">
            <a:extLst>
              <a:ext uri="{FF2B5EF4-FFF2-40B4-BE49-F238E27FC236}">
                <a16:creationId xmlns:a16="http://schemas.microsoft.com/office/drawing/2014/main" id="{F0728B38-500F-47FA-BD4C-D347BA6745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749" y="1817432"/>
            <a:ext cx="1841280" cy="1803921"/>
          </a:xfrm>
          <a:prstGeom prst="rect">
            <a:avLst/>
          </a:prstGeom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BE823C5A-3478-47AD-A6BC-4E7981499B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743" y="2547524"/>
            <a:ext cx="2034000" cy="1109180"/>
          </a:xfrm>
          <a:prstGeom prst="rect">
            <a:avLst/>
          </a:prstGeom>
        </p:spPr>
      </p:pic>
      <p:pic>
        <p:nvPicPr>
          <p:cNvPr id="79" name="Immagine 78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F21EE6C0-B18C-44D1-B703-14D43DC34F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470" y="4349110"/>
            <a:ext cx="1090351" cy="925146"/>
          </a:xfrm>
          <a:prstGeom prst="rect">
            <a:avLst/>
          </a:prstGeom>
        </p:spPr>
      </p:pic>
      <p:cxnSp>
        <p:nvCxnSpPr>
          <p:cNvPr id="80" name="Connettore 2 79">
            <a:extLst>
              <a:ext uri="{FF2B5EF4-FFF2-40B4-BE49-F238E27FC236}">
                <a16:creationId xmlns:a16="http://schemas.microsoft.com/office/drawing/2014/main" id="{B80CF1AB-0CF0-4F08-9654-3752F4D31721}"/>
              </a:ext>
            </a:extLst>
          </p:cNvPr>
          <p:cNvCxnSpPr>
            <a:cxnSpLocks/>
          </p:cNvCxnSpPr>
          <p:nvPr/>
        </p:nvCxnSpPr>
        <p:spPr>
          <a:xfrm flipH="1">
            <a:off x="16674302" y="3102114"/>
            <a:ext cx="4989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Connettore a gomito 80">
            <a:extLst>
              <a:ext uri="{FF2B5EF4-FFF2-40B4-BE49-F238E27FC236}">
                <a16:creationId xmlns:a16="http://schemas.microsoft.com/office/drawing/2014/main" id="{5CF0A211-CB89-4AFA-9478-BAC926D50CDC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>
            <a:off x="17169642" y="1356367"/>
            <a:ext cx="198829" cy="3455317"/>
          </a:xfrm>
          <a:prstGeom prst="bentConnector2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Connettore diritto 81">
            <a:extLst>
              <a:ext uri="{FF2B5EF4-FFF2-40B4-BE49-F238E27FC236}">
                <a16:creationId xmlns:a16="http://schemas.microsoft.com/office/drawing/2014/main" id="{003D72F4-A6E7-47B4-9C9B-1B0FDA94402E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17171007" y="1356366"/>
            <a:ext cx="194732" cy="78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Connettore diritto 82">
            <a:extLst>
              <a:ext uri="{FF2B5EF4-FFF2-40B4-BE49-F238E27FC236}">
                <a16:creationId xmlns:a16="http://schemas.microsoft.com/office/drawing/2014/main" id="{4687CB3C-1701-4377-8901-4F3BFCAE3C67}"/>
              </a:ext>
            </a:extLst>
          </p:cNvPr>
          <p:cNvCxnSpPr>
            <a:cxnSpLocks/>
          </p:cNvCxnSpPr>
          <p:nvPr/>
        </p:nvCxnSpPr>
        <p:spPr>
          <a:xfrm>
            <a:off x="17169641" y="3102114"/>
            <a:ext cx="19609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Connettore 2 83">
            <a:extLst>
              <a:ext uri="{FF2B5EF4-FFF2-40B4-BE49-F238E27FC236}">
                <a16:creationId xmlns:a16="http://schemas.microsoft.com/office/drawing/2014/main" id="{DEBEB5D2-4D2E-4F2E-ACCE-B76AE5BDF171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18560752" y="1356366"/>
            <a:ext cx="11454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24EEFEC6-1B52-4361-AC12-D113F26CAA44}"/>
              </a:ext>
            </a:extLst>
          </p:cNvPr>
          <p:cNvCxnSpPr>
            <a:cxnSpLocks/>
          </p:cNvCxnSpPr>
          <p:nvPr/>
        </p:nvCxnSpPr>
        <p:spPr>
          <a:xfrm flipH="1">
            <a:off x="19141619" y="3130518"/>
            <a:ext cx="6029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Connettore 2 85">
            <a:extLst>
              <a:ext uri="{FF2B5EF4-FFF2-40B4-BE49-F238E27FC236}">
                <a16:creationId xmlns:a16="http://schemas.microsoft.com/office/drawing/2014/main" id="{4AE95700-4DE4-4482-9D9D-A81D7A596A9A}"/>
              </a:ext>
            </a:extLst>
          </p:cNvPr>
          <p:cNvCxnSpPr>
            <a:cxnSpLocks/>
            <a:stCxn id="78" idx="1"/>
          </p:cNvCxnSpPr>
          <p:nvPr/>
        </p:nvCxnSpPr>
        <p:spPr>
          <a:xfrm flipH="1">
            <a:off x="21517677" y="3102114"/>
            <a:ext cx="6390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7" name="Immagine 86">
            <a:extLst>
              <a:ext uri="{FF2B5EF4-FFF2-40B4-BE49-F238E27FC236}">
                <a16:creationId xmlns:a16="http://schemas.microsoft.com/office/drawing/2014/main" id="{732D1D6C-871C-4688-B471-7C485D99918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72" y="2405127"/>
            <a:ext cx="9478108" cy="3308993"/>
          </a:xfrm>
          <a:prstGeom prst="rect">
            <a:avLst/>
          </a:prstGeom>
        </p:spPr>
      </p:pic>
      <p:pic>
        <p:nvPicPr>
          <p:cNvPr id="88" name="Immagine 87">
            <a:extLst>
              <a:ext uri="{FF2B5EF4-FFF2-40B4-BE49-F238E27FC236}">
                <a16:creationId xmlns:a16="http://schemas.microsoft.com/office/drawing/2014/main" id="{EF675235-0212-4B43-AAA0-EFE0E846659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27" y="198690"/>
            <a:ext cx="10055397" cy="237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3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00729 0.01528 L 2.08333E-7 -3.7037E-6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61" y="-143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0729 0.01527 L -4.375E-6 7.40741E-7 " pathEditMode="fixed" rAng="0" ptsTypes="AA">
                                      <p:cBhvr>
                                        <p:cTn id="8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04" y="-5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0729 0.01527 L -1.66667E-6 7.40741E-7 " pathEditMode="fixed" rAng="0" ptsTypes="AA">
                                      <p:cBhvr>
                                        <p:cTn id="10" dur="1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82" y="-5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0729 0.01505 L 4.58333E-6 2.59259E-6 " pathEditMode="fixed" rAng="0" ptsTypes="AA">
                                      <p:cBhvr>
                                        <p:cTn id="12" dur="15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95" y="-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0729 0.01504 L -8.33333E-7 2.59259E-6 " pathEditMode="fixed" rAng="0" ptsTypes="AA">
                                      <p:cBhvr>
                                        <p:cTn id="14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30" y="-5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00729 0.01505 L 4.16667E-7 -1.48148E-6 " pathEditMode="fixed" rAng="0" ptsTypes="AA">
                                      <p:cBhvr>
                                        <p:cTn id="16" dur="15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13" y="-5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0729 0.01505 L -2.91667E-6 3.7037E-6 " pathEditMode="fixed" rAng="0" ptsTypes="AA">
                                      <p:cBhvr>
                                        <p:cTn id="18" dur="15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30" y="-39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00716 0.01528 L -2.91667E-6 -4.81481E-6 " pathEditMode="fixed" rAng="0" ptsTypes="AA">
                                      <p:cBhvr>
                                        <p:cTn id="20" dur="15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54" y="-7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0073 0.01527 L -3.33333E-6 2.59259E-6 " pathEditMode="fixed" rAng="0" ptsTypes="AA">
                                      <p:cBhvr>
                                        <p:cTn id="22" dur="15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61" y="11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0073 0.01527 L -4.16667E-7 7.40741E-7 " pathEditMode="fixed" rAng="0" ptsTypes="AA">
                                      <p:cBhvr>
                                        <p:cTn id="24" dur="1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95" y="-50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0073 0.01528 L 1.25E-6 -4.81481E-6 " pathEditMode="fixed" rAng="0" ptsTypes="AA">
                                      <p:cBhvr>
                                        <p:cTn id="26" dur="15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18" y="-76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0729 0.01527 L 8.33333E-7 -4.44444E-6 " pathEditMode="fixed" rAng="0" ptsTypes="AA">
                                      <p:cBhvr>
                                        <p:cTn id="28" dur="15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37" y="-92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0716 0.01528 L -1.04167E-6 2.22222E-6 " pathEditMode="fixed" rAng="0" ptsTypes="AA">
                                      <p:cBhvr>
                                        <p:cTn id="30" dur="15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1" y="-6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00717 0.01528 L 6.25E-7 -4.81481E-6 " pathEditMode="fixed" rAng="0" ptsTypes="AA">
                                      <p:cBhvr>
                                        <p:cTn id="32" dur="15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69" y="-76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70833E-6 1.85185E-6 L -0.90026 -0.01065 " pathEditMode="relative" rAng="0" ptsTypes="AA">
                                      <p:cBhvr>
                                        <p:cTn id="34" dur="1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13" y="-53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-1.08008 -0.00439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97" y="-23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5873EF5-DE72-4706-A066-F88331E7B1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3" y="917715"/>
            <a:ext cx="4359018" cy="44352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EE1EFEA-EBC8-4B36-A378-826D124E09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00" y="981261"/>
            <a:ext cx="1131570" cy="9601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9534C4B-B10C-43C3-9A7E-88069B2B58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53" y="979695"/>
            <a:ext cx="1553199" cy="961686"/>
          </a:xfrm>
          <a:prstGeom prst="rect">
            <a:avLst/>
          </a:prstGeom>
        </p:spPr>
      </p:pic>
      <p:pic>
        <p:nvPicPr>
          <p:cNvPr id="10" name="Immagine 9" descr="Immagine che contiene mattone&#10;&#10;Descrizione generata automaticamente">
            <a:extLst>
              <a:ext uri="{FF2B5EF4-FFF2-40B4-BE49-F238E27FC236}">
                <a16:creationId xmlns:a16="http://schemas.microsoft.com/office/drawing/2014/main" id="{8CB9C0B7-5EBB-4AB1-A5B8-BA9D372B77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00" y="1895680"/>
            <a:ext cx="1841280" cy="1803921"/>
          </a:xfrm>
          <a:prstGeom prst="rect">
            <a:avLst/>
          </a:prstGeom>
        </p:spPr>
      </p:pic>
      <p:pic>
        <p:nvPicPr>
          <p:cNvPr id="12" name="Immagine 11" descr="Immagine che contiene mattone&#10;&#10;Descrizione generata automaticamente">
            <a:extLst>
              <a:ext uri="{FF2B5EF4-FFF2-40B4-BE49-F238E27FC236}">
                <a16:creationId xmlns:a16="http://schemas.microsoft.com/office/drawing/2014/main" id="{77178DD2-8517-41A5-9E01-7CCAB6F87C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10" y="1921604"/>
            <a:ext cx="1841280" cy="1803921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FC05FCF-DD7C-4D5B-B41A-27EB9DA643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004" y="2651696"/>
            <a:ext cx="2034000" cy="1109180"/>
          </a:xfrm>
          <a:prstGeom prst="rect">
            <a:avLst/>
          </a:prstGeom>
        </p:spPr>
      </p:pic>
      <p:pic>
        <p:nvPicPr>
          <p:cNvPr id="16" name="Immagine 15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DB195C7A-D454-4FC1-B22C-E708D1F5A9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31" y="4453282"/>
            <a:ext cx="1090351" cy="925146"/>
          </a:xfrm>
          <a:prstGeom prst="rect">
            <a:avLst/>
          </a:prstGeom>
        </p:spPr>
      </p:pic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693749B6-EC0B-4985-85D6-7E220CEA8B68}"/>
              </a:ext>
            </a:extLst>
          </p:cNvPr>
          <p:cNvCxnSpPr>
            <a:cxnSpLocks/>
          </p:cNvCxnSpPr>
          <p:nvPr/>
        </p:nvCxnSpPr>
        <p:spPr>
          <a:xfrm flipH="1">
            <a:off x="4393563" y="3206286"/>
            <a:ext cx="4989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1779D06C-F6D5-414C-B3B7-A59B665DC253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4888903" y="1460539"/>
            <a:ext cx="198829" cy="3455317"/>
          </a:xfrm>
          <a:prstGeom prst="bentConnector2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B648930F-6612-4524-AA4F-E2827D28C65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890268" y="1460538"/>
            <a:ext cx="194732" cy="78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F4F331D-F8AA-413A-AF0C-18B1695B2CA3}"/>
              </a:ext>
            </a:extLst>
          </p:cNvPr>
          <p:cNvCxnSpPr>
            <a:cxnSpLocks/>
          </p:cNvCxnSpPr>
          <p:nvPr/>
        </p:nvCxnSpPr>
        <p:spPr>
          <a:xfrm>
            <a:off x="4888902" y="3206286"/>
            <a:ext cx="19609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CD401A7D-D9A5-4403-A804-2D81BEDC112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280013" y="1460538"/>
            <a:ext cx="11454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21198017-8F2F-495B-B48B-A0A9ECFF21F3}"/>
              </a:ext>
            </a:extLst>
          </p:cNvPr>
          <p:cNvCxnSpPr>
            <a:cxnSpLocks/>
          </p:cNvCxnSpPr>
          <p:nvPr/>
        </p:nvCxnSpPr>
        <p:spPr>
          <a:xfrm flipH="1">
            <a:off x="6860880" y="3234690"/>
            <a:ext cx="6029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76FA625D-EF3A-4AF5-817E-49A84ECC86D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236938" y="3206286"/>
            <a:ext cx="6390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3" name="Immagine 9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7EA4B57-F253-4A1D-8CB7-59B06DF90B3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51" y="1081853"/>
            <a:ext cx="4252328" cy="4305673"/>
          </a:xfrm>
          <a:prstGeom prst="rect">
            <a:avLst/>
          </a:prstGeom>
        </p:spPr>
      </p:pic>
      <p:pic>
        <p:nvPicPr>
          <p:cNvPr id="94" name="Immagine 93">
            <a:extLst>
              <a:ext uri="{FF2B5EF4-FFF2-40B4-BE49-F238E27FC236}">
                <a16:creationId xmlns:a16="http://schemas.microsoft.com/office/drawing/2014/main" id="{E572DC46-C722-4DB2-9673-4B850F6F41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316" y="1072300"/>
            <a:ext cx="1666940" cy="1441208"/>
          </a:xfrm>
          <a:prstGeom prst="rect">
            <a:avLst/>
          </a:prstGeom>
          <a:ln>
            <a:noFill/>
          </a:ln>
        </p:spPr>
      </p:pic>
      <p:pic>
        <p:nvPicPr>
          <p:cNvPr id="95" name="Immagine 94" descr="Immagine che contiene giocattolo, stanza, orologio&#10;&#10;Descrizione generata automaticamente">
            <a:extLst>
              <a:ext uri="{FF2B5EF4-FFF2-40B4-BE49-F238E27FC236}">
                <a16:creationId xmlns:a16="http://schemas.microsoft.com/office/drawing/2014/main" id="{4DDCCDD0-C07D-4D75-AA27-8D8A3ECA635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260" y="3834591"/>
            <a:ext cx="1298112" cy="1081264"/>
          </a:xfrm>
          <a:prstGeom prst="rect">
            <a:avLst/>
          </a:prstGeom>
        </p:spPr>
      </p:pic>
      <p:pic>
        <p:nvPicPr>
          <p:cNvPr id="96" name="Immagine 95" descr="Immagine che contiene orologio, stanza, segnale&#10;&#10;Descrizione generata automaticamente">
            <a:extLst>
              <a:ext uri="{FF2B5EF4-FFF2-40B4-BE49-F238E27FC236}">
                <a16:creationId xmlns:a16="http://schemas.microsoft.com/office/drawing/2014/main" id="{FF9400FB-0883-42CC-853B-E6D64C204FA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652" y="3738474"/>
            <a:ext cx="2723580" cy="1177381"/>
          </a:xfrm>
          <a:prstGeom prst="rect">
            <a:avLst/>
          </a:prstGeom>
        </p:spPr>
      </p:pic>
      <p:pic>
        <p:nvPicPr>
          <p:cNvPr id="97" name="Immagine 96" descr="Immagine che contiene orologio, stanza, segnale, traffico&#10;&#10;Descrizione generata automaticamente">
            <a:extLst>
              <a:ext uri="{FF2B5EF4-FFF2-40B4-BE49-F238E27FC236}">
                <a16:creationId xmlns:a16="http://schemas.microsoft.com/office/drawing/2014/main" id="{41EB7B4C-E046-4D85-9B0D-960EA50BE7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652" y="1435614"/>
            <a:ext cx="2723580" cy="1077894"/>
          </a:xfrm>
          <a:prstGeom prst="rect">
            <a:avLst/>
          </a:prstGeom>
        </p:spPr>
      </p:pic>
      <p:pic>
        <p:nvPicPr>
          <p:cNvPr id="98" name="Immagine 97" descr="Immagine che contiene luce, sedendo, scuro, fotografia&#10;&#10;Descrizione generata automaticamente">
            <a:extLst>
              <a:ext uri="{FF2B5EF4-FFF2-40B4-BE49-F238E27FC236}">
                <a16:creationId xmlns:a16="http://schemas.microsoft.com/office/drawing/2014/main" id="{6B53031B-B2A6-4F08-B69B-2C0657B798C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628" y="1426231"/>
            <a:ext cx="1642930" cy="1087277"/>
          </a:xfrm>
          <a:prstGeom prst="rect">
            <a:avLst/>
          </a:prstGeom>
        </p:spPr>
      </p:pic>
      <p:pic>
        <p:nvPicPr>
          <p:cNvPr id="99" name="Immagine 98">
            <a:extLst>
              <a:ext uri="{FF2B5EF4-FFF2-40B4-BE49-F238E27FC236}">
                <a16:creationId xmlns:a16="http://schemas.microsoft.com/office/drawing/2014/main" id="{C437455E-198C-4012-9D4B-8C5F1ED43F8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062" y="3811110"/>
            <a:ext cx="1666940" cy="1032111"/>
          </a:xfrm>
          <a:prstGeom prst="rect">
            <a:avLst/>
          </a:prstGeom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176ED1EF-518D-4B56-B051-83544CB074EE}"/>
              </a:ext>
            </a:extLst>
          </p:cNvPr>
          <p:cNvSpPr txBox="1"/>
          <p:nvPr/>
        </p:nvSpPr>
        <p:spPr>
          <a:xfrm>
            <a:off x="12331516" y="548383"/>
            <a:ext cx="73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BLOCK_MOVE_UP                 CAN_PUSH                     WIN_BY_FALL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200461CF-5D16-48DE-8083-86EA887D221F}"/>
              </a:ext>
            </a:extLst>
          </p:cNvPr>
          <p:cNvSpPr txBox="1"/>
          <p:nvPr/>
        </p:nvSpPr>
        <p:spPr>
          <a:xfrm>
            <a:off x="12206721" y="4977406"/>
            <a:ext cx="768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BLOCK_SAME_CELL_MOVE           SET_BLOCK_MOVE_UP          CAN_SWAP</a:t>
            </a:r>
          </a:p>
        </p:txBody>
      </p:sp>
    </p:spTree>
    <p:extLst>
      <p:ext uri="{BB962C8B-B14F-4D97-AF65-F5344CB8AC3E}">
        <p14:creationId xmlns:p14="http://schemas.microsoft.com/office/powerpoint/2010/main" val="158838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84518 0.01041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53" y="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45833E-6 -2.96296E-6 L -0.82305 0.00533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9" y="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-2.96296E-6 L -0.90638 0.00648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26" y="32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16667E-7 -3.7037E-7 L -0.83724 -0.00417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62" y="-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4.07407E-6 L -0.91055 0.00463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34" y="2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6.25E-7 -1.11111E-6 L -0.98737 0.00417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75" y="2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8.33333E-7 3.33333E-6 L -0.81198 3.33333E-6 " pathEditMode="relative" rAng="0" ptsTypes="AA">
                                      <p:cBhvr>
                                        <p:cTn id="1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9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80143 -0.01528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65" y="-76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58333E-6 -4.81481E-6 L -0.8207 -4.81481E-6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2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2.96296E-6 L -0.79062 0.00533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31" y="25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2.59259E-6 L -0.78593 -2.59259E-6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97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-2.96296E-6 L -0.85703 0.00278 " pathEditMode="relative" rAng="0" ptsTypes="AA">
                                      <p:cBhvr>
                                        <p:cTn id="28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52" y="13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40741E-7 L -0.8763 0.00648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15" y="32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6 -2.59259E-6 L -1.175 -0.00231 " pathEditMode="relative" rAng="0" ptsTypes="AA">
                                      <p:cBhvr>
                                        <p:cTn id="32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750" y="-1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96028 -0.04861 L -3.95833E-6 -2.59259E-6 " pathEditMode="fixed" rAng="0" ptsTypes="AA">
                                      <p:cBhvr>
                                        <p:cTn id="34" dur="175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73" y="254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04843 -0.04097 L 0.00326 -0.05347 " pathEditMode="fixed" rAng="0" ptsTypes="AA">
                                      <p:cBhvr>
                                        <p:cTn id="36" dur="175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78" y="-62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04857 -0.04097 L 0.00364 -0.07893 " pathEditMode="fixed" rAng="0" ptsTypes="AA">
                                      <p:cBhvr>
                                        <p:cTn id="38" dur="175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4" y="-18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04857 -0.04097 L -0.00091 -0.07199 " pathEditMode="fixed" rAng="0" ptsTypes="AA">
                                      <p:cBhvr>
                                        <p:cTn id="40" dur="175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383" y="-155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04857 -0.04097 L 3.95833E-6 3.7037E-6 " pathEditMode="fixed" rAng="0" ptsTypes="AA">
                                      <p:cBhvr>
                                        <p:cTn id="42" dur="175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53" y="215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04844 -0.04074 L 0.00104 -0.04491 " pathEditMode="fixed" rAng="0" ptsTypes="AA">
                                      <p:cBhvr>
                                        <p:cTn id="44" dur="175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4" y="-20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accel="50000" decel="5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04844 -0.04097 L -2.08333E-6 2.22222E-6 " pathEditMode="fixed" rAng="0" ptsTypes="AA">
                                      <p:cBhvr>
                                        <p:cTn id="46" dur="175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52" y="125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3125 0.00648 L 1.04167E-6 -4.44444E-6 " pathEditMode="fixed" rAng="0" ptsTypes="AA">
                                      <p:cBhvr>
                                        <p:cTn id="48" dur="125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97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3112 0.00648 L -3.95833E-6 2.22222E-6 " pathEditMode="fixed" rAng="0" ptsTypes="AA">
                                      <p:cBhvr>
                                        <p:cTn id="50" dur="12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28635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54581" y="5790020"/>
            <a:ext cx="2047419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4544CFA-2A8E-4737-9BC2-7D504469F1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3" y="747843"/>
            <a:ext cx="4252328" cy="43056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1BF9E8E-9D87-4964-ABAA-7B0D4BD6BD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861" y="791492"/>
            <a:ext cx="1666940" cy="1441208"/>
          </a:xfrm>
          <a:prstGeom prst="rect">
            <a:avLst/>
          </a:prstGeom>
          <a:ln>
            <a:noFill/>
          </a:ln>
        </p:spPr>
      </p:pic>
      <p:pic>
        <p:nvPicPr>
          <p:cNvPr id="8" name="Immagine 7" descr="Immagine che contiene giocattolo, stanza, orologio&#10;&#10;Descrizione generata automaticamente">
            <a:extLst>
              <a:ext uri="{FF2B5EF4-FFF2-40B4-BE49-F238E27FC236}">
                <a16:creationId xmlns:a16="http://schemas.microsoft.com/office/drawing/2014/main" id="{8FA894FC-62CD-4186-ABF3-B253FE61E0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805" y="3553783"/>
            <a:ext cx="1298112" cy="1081264"/>
          </a:xfrm>
          <a:prstGeom prst="rect">
            <a:avLst/>
          </a:prstGeom>
        </p:spPr>
      </p:pic>
      <p:pic>
        <p:nvPicPr>
          <p:cNvPr id="10" name="Immagine 9" descr="Immagine che contiene orologio, stanza, segnale&#10;&#10;Descrizione generata automaticamente">
            <a:extLst>
              <a:ext uri="{FF2B5EF4-FFF2-40B4-BE49-F238E27FC236}">
                <a16:creationId xmlns:a16="http://schemas.microsoft.com/office/drawing/2014/main" id="{DEB21711-C1AD-49C7-81FB-ACBD49644F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197" y="3457666"/>
            <a:ext cx="2723580" cy="1177381"/>
          </a:xfrm>
          <a:prstGeom prst="rect">
            <a:avLst/>
          </a:prstGeom>
        </p:spPr>
      </p:pic>
      <p:pic>
        <p:nvPicPr>
          <p:cNvPr id="12" name="Immagine 11" descr="Immagine che contiene orologio, stanza, segnale, traffico&#10;&#10;Descrizione generata automaticamente">
            <a:extLst>
              <a:ext uri="{FF2B5EF4-FFF2-40B4-BE49-F238E27FC236}">
                <a16:creationId xmlns:a16="http://schemas.microsoft.com/office/drawing/2014/main" id="{C7D02A62-A1FB-4D4C-8DE6-C105B9BCA5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197" y="1154806"/>
            <a:ext cx="2723580" cy="1077894"/>
          </a:xfrm>
          <a:prstGeom prst="rect">
            <a:avLst/>
          </a:prstGeom>
        </p:spPr>
      </p:pic>
      <p:pic>
        <p:nvPicPr>
          <p:cNvPr id="14" name="Immagine 13" descr="Immagine che contiene luce, sedendo, scuro, fotografia&#10;&#10;Descrizione generata automaticamente">
            <a:extLst>
              <a:ext uri="{FF2B5EF4-FFF2-40B4-BE49-F238E27FC236}">
                <a16:creationId xmlns:a16="http://schemas.microsoft.com/office/drawing/2014/main" id="{FACCC891-D190-4747-9D6C-C880F820D2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73" y="1145423"/>
            <a:ext cx="1642930" cy="108727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2BD68244-760B-4D1E-B848-67FC1CD77F4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07" y="3530302"/>
            <a:ext cx="1666940" cy="1032111"/>
          </a:xfrm>
          <a:prstGeom prst="rect">
            <a:avLst/>
          </a:prstGeom>
        </p:spPr>
      </p:pic>
      <p:pic>
        <p:nvPicPr>
          <p:cNvPr id="45" name="Immagine 4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D612D1B-DF61-47FA-B131-902D6F6016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945" y="1145423"/>
            <a:ext cx="10999774" cy="44879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D01983B-2960-4146-9D93-0084A4E0BEEA}"/>
              </a:ext>
            </a:extLst>
          </p:cNvPr>
          <p:cNvSpPr txBox="1"/>
          <p:nvPr/>
        </p:nvSpPr>
        <p:spPr>
          <a:xfrm>
            <a:off x="4635835" y="592505"/>
            <a:ext cx="735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BLOCK_MOVE_UP                 CAN_PUSH                     WIN_BY_FALL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48530FC-98C5-4DFD-B397-28F035573D11}"/>
              </a:ext>
            </a:extLst>
          </p:cNvPr>
          <p:cNvSpPr txBox="1"/>
          <p:nvPr/>
        </p:nvSpPr>
        <p:spPr>
          <a:xfrm>
            <a:off x="4511040" y="5021528"/>
            <a:ext cx="768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BLOCK_SAME_CELL_MOVE           SET_BLOCK_MOVE_UP          CAN_SWAP</a:t>
            </a:r>
          </a:p>
        </p:txBody>
      </p:sp>
    </p:spTree>
    <p:extLst>
      <p:ext uri="{BB962C8B-B14F-4D97-AF65-F5344CB8AC3E}">
        <p14:creationId xmlns:p14="http://schemas.microsoft.com/office/powerpoint/2010/main" val="150956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1.02019 0.00092 " pathEditMode="fixed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03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4.79167E-6 -3.7037E-7 L -1.03217 0.0088 " pathEditMode="fixed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02" y="4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16667E-7 -7.40741E-7 L -1.02148 -0.0081 " pathEditMode="fixed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81" y="-4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3.7037E-6 L -1.01145 -0.0088 " pathEditMode="fixed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73" y="-4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7.40741E-7 L -1.02356 -0.00463 " pathEditMode="fixed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85" y="-2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8.33333E-7 3.7037E-6 L -1.00924 -0.00186 " pathEditMode="fixed" rAng="0" ptsTypes="AA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469" y="-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4.16667E-7 3.7037E-6 L -1.0224 -0.00209 " pathEditMode="fixed" rAng="0" ptsTypes="AA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20" y="-1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95977 -0.06759 L -0.00729 -0.06967 " pathEditMode="fixed" rAng="0" ptsTypes="AA">
                                      <p:cBhvr>
                                        <p:cTn id="20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17" y="-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99818 -0.01041 " pathEditMode="fixed" rAng="0" ptsTypes="AA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909" y="-53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-1.01875 0.00046 " pathEditMode="fixed" rAng="0" ptsTypes="AA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93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21163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54581" y="5790020"/>
            <a:ext cx="2047419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984074A-9EAF-48DA-A978-91577122C5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8" y="682907"/>
            <a:ext cx="10999774" cy="4487910"/>
          </a:xfrm>
          <a:prstGeom prst="rect">
            <a:avLst/>
          </a:prstGeom>
        </p:spPr>
      </p:pic>
      <p:pic>
        <p:nvPicPr>
          <p:cNvPr id="35" name="Immagine 3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7B188B5-E42A-41E4-9C17-7FE94A6E23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058" y="680089"/>
            <a:ext cx="8016560" cy="4008280"/>
          </a:xfrm>
          <a:prstGeom prst="rect">
            <a:avLst/>
          </a:prstGeom>
        </p:spPr>
      </p:pic>
      <p:pic>
        <p:nvPicPr>
          <p:cNvPr id="36" name="Immagine 3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39929B0-DED9-4241-9F4A-141BEF6F30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709" y="2928450"/>
            <a:ext cx="9462708" cy="26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9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7 L -0.96666 -0.002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33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0586 -0.06134 L 0.00651 -0.05949 " pathEditMode="fixed" rAng="0" ptsTypes="AA">
                                      <p:cBhvr>
                                        <p:cTn id="8" dur="1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12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00586 -0.06134 L 0.00299 -0.0706 " pathEditMode="fixed" rAng="0" ptsTypes="AA">
                                      <p:cBhvr>
                                        <p:cTn id="10" dur="1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44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21163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54581" y="5790020"/>
            <a:ext cx="2047419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102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C672F5A-D679-439C-A3C3-6AFB7A45B6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0" y="258920"/>
            <a:ext cx="8016560" cy="4008280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F73EE9A-0B92-46A9-813D-A52EC0140D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371" y="2507281"/>
            <a:ext cx="9462708" cy="2615050"/>
          </a:xfrm>
          <a:prstGeom prst="rect">
            <a:avLst/>
          </a:prstGeom>
        </p:spPr>
      </p:pic>
      <p:pic>
        <p:nvPicPr>
          <p:cNvPr id="36" name="Immagine 3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89A5689-CC79-4D05-B0D0-E900C6D9810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920" y="1236085"/>
            <a:ext cx="5981571" cy="3393870"/>
          </a:xfrm>
          <a:prstGeom prst="rect">
            <a:avLst/>
          </a:prstGeom>
        </p:spPr>
      </p:pic>
      <p:pic>
        <p:nvPicPr>
          <p:cNvPr id="38" name="Immagine 3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6BDF28C-3A9D-400E-B32C-4A97B57A73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9383" y="636240"/>
            <a:ext cx="5705122" cy="45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5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-0.69115 0.00579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57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1.875E-6 0 L -1.13008 -0.00509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0" y="-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9284 -0.02685 L 0.00494 -0.03658 " pathEditMode="fixed" rAng="0" ptsTypes="AA">
                                      <p:cBhvr>
                                        <p:cTn id="10" dur="1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83" y="-48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99284 -0.02662 L -0.00065 -0.02986 " pathEditMode="fixed" rAng="0" ptsTypes="AA">
                                      <p:cBhvr>
                                        <p:cTn id="12" dur="17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09" y="-1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08326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076326" y="5790020"/>
            <a:ext cx="2059674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5" y="6498000"/>
            <a:ext cx="686963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69799" y="6498000"/>
            <a:ext cx="662163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D96C6BD-DF53-404E-ADC0-84FED492CE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9" y="1053205"/>
            <a:ext cx="5981571" cy="3393870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1BEE4E0-763A-4766-BA7C-811750BF94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92" y="453360"/>
            <a:ext cx="5705122" cy="4593560"/>
          </a:xfrm>
          <a:prstGeom prst="rect">
            <a:avLst/>
          </a:prstGeom>
        </p:spPr>
      </p:pic>
      <p:pic>
        <p:nvPicPr>
          <p:cNvPr id="34" name="Immagine 3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A722F4B-F085-439A-8313-5B91B4E55B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89" y="1975225"/>
            <a:ext cx="6854214" cy="3648211"/>
          </a:xfrm>
          <a:prstGeom prst="rect">
            <a:avLst/>
          </a:prstGeom>
        </p:spPr>
      </p:pic>
      <p:pic>
        <p:nvPicPr>
          <p:cNvPr id="35" name="Immagine 3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1B160F9-4118-45B7-B12B-85C35BCE7A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79" y="131185"/>
            <a:ext cx="4107180" cy="1844040"/>
          </a:xfrm>
          <a:prstGeom prst="rect">
            <a:avLst/>
          </a:prstGeom>
        </p:spPr>
      </p:pic>
      <p:pic>
        <p:nvPicPr>
          <p:cNvPr id="36" name="Immagine 3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8362217-D370-4921-AEDF-F7FFD7072D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971" y="135747"/>
            <a:ext cx="2629107" cy="1839478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C5E7644-82BD-4592-8C63-28A078F0A7A8}"/>
              </a:ext>
            </a:extLst>
          </p:cNvPr>
          <p:cNvSpPr txBox="1"/>
          <p:nvPr/>
        </p:nvSpPr>
        <p:spPr>
          <a:xfrm>
            <a:off x="17664699" y="2023729"/>
            <a:ext cx="8125428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/>
              <a:t>ERROR CHECKING</a:t>
            </a:r>
          </a:p>
          <a:p>
            <a:pPr algn="ctr">
              <a:lnSpc>
                <a:spcPct val="150000"/>
              </a:lnSpc>
            </a:pPr>
            <a:r>
              <a:rPr lang="it-IT" sz="2400" dirty="0"/>
              <a:t>no </a:t>
            </a:r>
            <a:r>
              <a:rPr lang="it-IT" sz="2400" dirty="0" err="1"/>
              <a:t>ack</a:t>
            </a:r>
            <a:r>
              <a:rPr lang="it-IT" sz="2400" dirty="0"/>
              <a:t> </a:t>
            </a:r>
            <a:r>
              <a:rPr lang="it-IT" sz="2400" dirty="0" err="1"/>
              <a:t>needed</a:t>
            </a:r>
            <a:r>
              <a:rPr lang="it-IT" sz="2400" dirty="0"/>
              <a:t>, thanks TCP</a:t>
            </a:r>
          </a:p>
          <a:p>
            <a:pPr algn="ctr">
              <a:lnSpc>
                <a:spcPct val="150000"/>
              </a:lnSpc>
            </a:pPr>
            <a:r>
              <a:rPr lang="it-IT" sz="2400" dirty="0" err="1"/>
              <a:t>expected</a:t>
            </a:r>
            <a:r>
              <a:rPr lang="it-IT" sz="2400" dirty="0"/>
              <a:t> player check</a:t>
            </a:r>
          </a:p>
          <a:p>
            <a:pPr algn="ctr">
              <a:lnSpc>
                <a:spcPct val="150000"/>
              </a:lnSpc>
            </a:pPr>
            <a:r>
              <a:rPr lang="it-IT" sz="2400" dirty="0"/>
              <a:t>re-</a:t>
            </a:r>
            <a:r>
              <a:rPr lang="it-IT" sz="2400" dirty="0" err="1"/>
              <a:t>send</a:t>
            </a: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something</a:t>
            </a:r>
            <a:r>
              <a:rPr lang="it-IT" sz="2400" dirty="0"/>
              <a:t> </a:t>
            </a:r>
            <a:r>
              <a:rPr lang="it-IT" sz="2400" dirty="0" err="1"/>
              <a:t>goes</a:t>
            </a:r>
            <a:r>
              <a:rPr lang="it-IT" sz="2400" dirty="0"/>
              <a:t> </a:t>
            </a:r>
            <a:r>
              <a:rPr lang="it-IT" sz="2400" dirty="0" err="1"/>
              <a:t>wrong</a:t>
            </a:r>
            <a:endParaRPr lang="it-IT" sz="2400" dirty="0"/>
          </a:p>
          <a:p>
            <a:pPr algn="ctr">
              <a:lnSpc>
                <a:spcPct val="200000"/>
              </a:lnSpc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783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54167E-6 4.07407E-6 L -0.98985 0.00069 " pathEditMode="fixed" rAng="0" ptsTypes="AA">
                                      <p:cBhvr>
                                        <p:cTn id="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92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1.05078 0.00926 " pathEditMode="fixed" rAng="0" ptsTypes="AA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39" y="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9245 -0.0125 L 0.00052 -2.22222E-6 " pathEditMode="fixed" rAng="0" ptsTypes="AA">
                                      <p:cBhvr>
                                        <p:cTn id="18" dur="1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48" y="6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0.99245 -0.0125 L 3.95833E-6 -4.51028E-17 " pathEditMode="fixed" rAng="0" ptsTypes="AA">
                                      <p:cBhvr>
                                        <p:cTn id="20" dur="1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09" y="74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99245 -0.01273 L 0.16302 0.00185 " pathEditMode="fixed" rAng="0" ptsTypes="AA">
                                      <p:cBhvr>
                                        <p:cTn id="22" dur="15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773" y="71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99245 -0.01274 L -2.97071E-17 -2.22222E-6 " pathEditMode="fixed" rAng="0" ptsTypes="AA">
                                      <p:cBhvr>
                                        <p:cTn id="24" dur="1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44" y="60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3ECF537-960A-4CE8-99EC-9B0DBCBFDD5F}"/>
              </a:ext>
            </a:extLst>
          </p:cNvPr>
          <p:cNvSpPr/>
          <p:nvPr/>
        </p:nvSpPr>
        <p:spPr>
          <a:xfrm>
            <a:off x="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INTRODUCTION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3278A8C5-1006-47D7-A993-CEB5FF7A5608}"/>
              </a:ext>
            </a:extLst>
          </p:cNvPr>
          <p:cNvSpPr/>
          <p:nvPr/>
        </p:nvSpPr>
        <p:spPr>
          <a:xfrm>
            <a:off x="2034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A78EE56-E62E-4850-BDA7-81C10D54BED9}"/>
              </a:ext>
            </a:extLst>
          </p:cNvPr>
          <p:cNvSpPr/>
          <p:nvPr/>
        </p:nvSpPr>
        <p:spPr>
          <a:xfrm>
            <a:off x="4068000" y="5790020"/>
            <a:ext cx="2008326" cy="7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CONTROLLER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26911CB4-8881-48D5-8173-34559C67A901}"/>
              </a:ext>
            </a:extLst>
          </p:cNvPr>
          <p:cNvSpPr/>
          <p:nvPr/>
        </p:nvSpPr>
        <p:spPr>
          <a:xfrm>
            <a:off x="6076326" y="5790020"/>
            <a:ext cx="2059674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NETWORK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9D01D3E-43A1-43D9-AC7F-99493665CB04}"/>
              </a:ext>
            </a:extLst>
          </p:cNvPr>
          <p:cNvSpPr/>
          <p:nvPr/>
        </p:nvSpPr>
        <p:spPr>
          <a:xfrm>
            <a:off x="8136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VIEW</a:t>
            </a:r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1CC0FB3-555E-475A-AF71-529ED34D3C58}"/>
              </a:ext>
            </a:extLst>
          </p:cNvPr>
          <p:cNvSpPr/>
          <p:nvPr/>
        </p:nvSpPr>
        <p:spPr>
          <a:xfrm>
            <a:off x="10170000" y="5790020"/>
            <a:ext cx="2034000" cy="7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GITHUB</a:t>
            </a:r>
          </a:p>
        </p:txBody>
      </p:sp>
      <p:pic>
        <p:nvPicPr>
          <p:cNvPr id="37" name="Elemento grafico 36" descr="Periferica di gioco">
            <a:extLst>
              <a:ext uri="{FF2B5EF4-FFF2-40B4-BE49-F238E27FC236}">
                <a16:creationId xmlns:a16="http://schemas.microsoft.com/office/drawing/2014/main" id="{7C7F0B00-E5C5-414B-8224-106ED4265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89199" y="6038884"/>
            <a:ext cx="471136" cy="471136"/>
          </a:xfrm>
          <a:prstGeom prst="rect">
            <a:avLst/>
          </a:prstGeom>
        </p:spPr>
      </p:pic>
      <p:pic>
        <p:nvPicPr>
          <p:cNvPr id="39" name="Elemento grafico 38" descr="Libro aperto">
            <a:extLst>
              <a:ext uri="{FF2B5EF4-FFF2-40B4-BE49-F238E27FC236}">
                <a16:creationId xmlns:a16="http://schemas.microsoft.com/office/drawing/2014/main" id="{8131831D-AB01-46DF-B504-45F44772E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2311" y="6065996"/>
            <a:ext cx="444024" cy="444024"/>
          </a:xfrm>
          <a:prstGeom prst="rect">
            <a:avLst/>
          </a:prstGeom>
        </p:spPr>
      </p:pic>
      <p:pic>
        <p:nvPicPr>
          <p:cNvPr id="41" name="Elemento grafico 40" descr="Cicli con persone">
            <a:extLst>
              <a:ext uri="{FF2B5EF4-FFF2-40B4-BE49-F238E27FC236}">
                <a16:creationId xmlns:a16="http://schemas.microsoft.com/office/drawing/2014/main" id="{E10DCFD0-BB20-47BE-9EDC-13BDB5700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880" y="6016332"/>
            <a:ext cx="516240" cy="516240"/>
          </a:xfrm>
          <a:prstGeom prst="rect">
            <a:avLst/>
          </a:prstGeom>
        </p:spPr>
      </p:pic>
      <p:pic>
        <p:nvPicPr>
          <p:cNvPr id="43" name="Elemento grafico 42" descr="Finestra del browser">
            <a:extLst>
              <a:ext uri="{FF2B5EF4-FFF2-40B4-BE49-F238E27FC236}">
                <a16:creationId xmlns:a16="http://schemas.microsoft.com/office/drawing/2014/main" id="{5AED682A-7E01-453F-8E61-0558185957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4880" y="6038884"/>
            <a:ext cx="514809" cy="514809"/>
          </a:xfrm>
          <a:prstGeom prst="rect">
            <a:avLst/>
          </a:prstGeom>
        </p:spPr>
      </p:pic>
      <p:pic>
        <p:nvPicPr>
          <p:cNvPr id="51" name="Immagine 50" descr="Immagine che contiene volante&#10;&#10;Descrizione generata automaticamente">
            <a:extLst>
              <a:ext uri="{FF2B5EF4-FFF2-40B4-BE49-F238E27FC236}">
                <a16:creationId xmlns:a16="http://schemas.microsoft.com/office/drawing/2014/main" id="{65316E5A-2691-46F1-8021-547203804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5" y="6099407"/>
            <a:ext cx="350089" cy="350089"/>
          </a:xfrm>
          <a:prstGeom prst="rect">
            <a:avLst/>
          </a:prstGeom>
        </p:spPr>
      </p:pic>
      <p:pic>
        <p:nvPicPr>
          <p:cNvPr id="53" name="Elemento grafico 52" descr="Presentazione con elenco di controllo">
            <a:extLst>
              <a:ext uri="{FF2B5EF4-FFF2-40B4-BE49-F238E27FC236}">
                <a16:creationId xmlns:a16="http://schemas.microsoft.com/office/drawing/2014/main" id="{1727D5EC-60BC-4515-ABC5-3E79C0FE1B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8598" y="6026574"/>
            <a:ext cx="483446" cy="483446"/>
          </a:xfrm>
          <a:prstGeom prst="rect">
            <a:avLst/>
          </a:prstGeom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FDB3779D-5E68-4E90-A587-51D726477962}"/>
              </a:ext>
            </a:extLst>
          </p:cNvPr>
          <p:cNvSpPr/>
          <p:nvPr/>
        </p:nvSpPr>
        <p:spPr>
          <a:xfrm>
            <a:off x="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project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AA7AAC1B-7AC6-44D6-9AF0-3CC83123A875}"/>
              </a:ext>
            </a:extLst>
          </p:cNvPr>
          <p:cNvSpPr/>
          <p:nvPr/>
        </p:nvSpPr>
        <p:spPr>
          <a:xfrm>
            <a:off x="1017000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MVC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2E98462C-27F9-4CBE-816A-922C7EAB4C03}"/>
              </a:ext>
            </a:extLst>
          </p:cNvPr>
          <p:cNvSpPr/>
          <p:nvPr/>
        </p:nvSpPr>
        <p:spPr>
          <a:xfrm>
            <a:off x="2033709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graphs</a:t>
            </a:r>
            <a:endParaRPr lang="it-IT" sz="1300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2767D186-485E-45C8-9310-B4232C98EFE6}"/>
              </a:ext>
            </a:extLst>
          </p:cNvPr>
          <p:cNvSpPr/>
          <p:nvPr/>
        </p:nvSpPr>
        <p:spPr>
          <a:xfrm>
            <a:off x="2708127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actions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E9927D86-5304-4AAB-9B6D-037CF783B3FB}"/>
              </a:ext>
            </a:extLst>
          </p:cNvPr>
          <p:cNvSpPr/>
          <p:nvPr/>
        </p:nvSpPr>
        <p:spPr>
          <a:xfrm>
            <a:off x="338283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FA1</a:t>
            </a:r>
          </a:p>
        </p:txBody>
      </p:sp>
      <p:sp>
        <p:nvSpPr>
          <p:cNvPr id="59" name="Rettangolo 58">
            <a:extLst>
              <a:ext uri="{FF2B5EF4-FFF2-40B4-BE49-F238E27FC236}">
                <a16:creationId xmlns:a16="http://schemas.microsoft.com/office/drawing/2014/main" id="{D93CB319-3729-4895-A2E3-89E3D0D9EE9B}"/>
              </a:ext>
            </a:extLst>
          </p:cNvPr>
          <p:cNvSpPr/>
          <p:nvPr/>
        </p:nvSpPr>
        <p:spPr>
          <a:xfrm>
            <a:off x="405516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ICR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84ED7EC6-FAF7-407F-9805-1480904120B6}"/>
              </a:ext>
            </a:extLst>
          </p:cNvPr>
          <p:cNvSpPr/>
          <p:nvPr/>
        </p:nvSpPr>
        <p:spPr>
          <a:xfrm>
            <a:off x="4729581" y="6498000"/>
            <a:ext cx="676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err="1"/>
              <a:t>command</a:t>
            </a:r>
            <a:endParaRPr lang="it-IT" sz="900" dirty="0"/>
          </a:p>
        </p:txBody>
      </p:sp>
      <p:sp>
        <p:nvSpPr>
          <p:cNvPr id="61" name="Rettangolo 60">
            <a:extLst>
              <a:ext uri="{FF2B5EF4-FFF2-40B4-BE49-F238E27FC236}">
                <a16:creationId xmlns:a16="http://schemas.microsoft.com/office/drawing/2014/main" id="{40D5C201-CC8D-4A94-9F98-FE35AB6099C7}"/>
              </a:ext>
            </a:extLst>
          </p:cNvPr>
          <p:cNvSpPr/>
          <p:nvPr/>
        </p:nvSpPr>
        <p:spPr>
          <a:xfrm>
            <a:off x="5404290" y="6498000"/>
            <a:ext cx="6768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/>
              <a:t>&amp; checks</a:t>
            </a:r>
          </a:p>
        </p:txBody>
      </p:sp>
      <p:sp>
        <p:nvSpPr>
          <p:cNvPr id="62" name="Rettangolo 61">
            <a:extLst>
              <a:ext uri="{FF2B5EF4-FFF2-40B4-BE49-F238E27FC236}">
                <a16:creationId xmlns:a16="http://schemas.microsoft.com/office/drawing/2014/main" id="{AA5B2E8B-F9EC-46CF-8A3D-026AF2FE451A}"/>
              </a:ext>
            </a:extLst>
          </p:cNvPr>
          <p:cNvSpPr/>
          <p:nvPr/>
        </p:nvSpPr>
        <p:spPr>
          <a:xfrm>
            <a:off x="6076326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INA</a:t>
            </a:r>
          </a:p>
        </p:txBody>
      </p:sp>
      <p:sp>
        <p:nvSpPr>
          <p:cNvPr id="63" name="Rettangolo 62">
            <a:extLst>
              <a:ext uri="{FF2B5EF4-FFF2-40B4-BE49-F238E27FC236}">
                <a16:creationId xmlns:a16="http://schemas.microsoft.com/office/drawing/2014/main" id="{B6A12181-EA59-4960-99B3-F84C1F5275E7}"/>
              </a:ext>
            </a:extLst>
          </p:cNvPr>
          <p:cNvSpPr/>
          <p:nvPr/>
        </p:nvSpPr>
        <p:spPr>
          <a:xfrm>
            <a:off x="6750744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err="1"/>
              <a:t>structure</a:t>
            </a:r>
            <a:endParaRPr lang="it-IT" sz="1000" dirty="0"/>
          </a:p>
        </p:txBody>
      </p:sp>
      <p:sp>
        <p:nvSpPr>
          <p:cNvPr id="64" name="Rettangolo 63">
            <a:extLst>
              <a:ext uri="{FF2B5EF4-FFF2-40B4-BE49-F238E27FC236}">
                <a16:creationId xmlns:a16="http://schemas.microsoft.com/office/drawing/2014/main" id="{5C70FF21-28F8-4566-82CD-A9D1C1B0CCFF}"/>
              </a:ext>
            </a:extLst>
          </p:cNvPr>
          <p:cNvSpPr/>
          <p:nvPr/>
        </p:nvSpPr>
        <p:spPr>
          <a:xfrm>
            <a:off x="7425453" y="6498000"/>
            <a:ext cx="676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FA2</a:t>
            </a:r>
          </a:p>
        </p:txBody>
      </p:sp>
      <p:sp>
        <p:nvSpPr>
          <p:cNvPr id="65" name="Rettangolo 64">
            <a:extLst>
              <a:ext uri="{FF2B5EF4-FFF2-40B4-BE49-F238E27FC236}">
                <a16:creationId xmlns:a16="http://schemas.microsoft.com/office/drawing/2014/main" id="{D22603DE-F3D5-4193-9396-26BADDB9BADB}"/>
              </a:ext>
            </a:extLst>
          </p:cNvPr>
          <p:cNvSpPr/>
          <p:nvPr/>
        </p:nvSpPr>
        <p:spPr>
          <a:xfrm>
            <a:off x="8100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CLI</a:t>
            </a:r>
          </a:p>
        </p:txBody>
      </p:sp>
      <p:sp>
        <p:nvSpPr>
          <p:cNvPr id="66" name="Rettangolo 65">
            <a:extLst>
              <a:ext uri="{FF2B5EF4-FFF2-40B4-BE49-F238E27FC236}">
                <a16:creationId xmlns:a16="http://schemas.microsoft.com/office/drawing/2014/main" id="{BC032051-E5C0-4529-98CC-292CE3F74BC0}"/>
              </a:ext>
            </a:extLst>
          </p:cNvPr>
          <p:cNvSpPr/>
          <p:nvPr/>
        </p:nvSpPr>
        <p:spPr>
          <a:xfrm>
            <a:off x="9117453" y="6498000"/>
            <a:ext cx="1018800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GUI</a:t>
            </a:r>
          </a:p>
        </p:txBody>
      </p:sp>
      <p:sp>
        <p:nvSpPr>
          <p:cNvPr id="67" name="Rettangolo 66">
            <a:extLst>
              <a:ext uri="{FF2B5EF4-FFF2-40B4-BE49-F238E27FC236}">
                <a16:creationId xmlns:a16="http://schemas.microsoft.com/office/drawing/2014/main" id="{142C59CF-1141-4B21-98A8-BB198DF75816}"/>
              </a:ext>
            </a:extLst>
          </p:cNvPr>
          <p:cNvSpPr/>
          <p:nvPr/>
        </p:nvSpPr>
        <p:spPr>
          <a:xfrm>
            <a:off x="10134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/>
              <a:t>CI</a:t>
            </a:r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5A16D483-BAEA-4855-BE59-F5B62C62EA50}"/>
              </a:ext>
            </a:extLst>
          </p:cNvPr>
          <p:cNvSpPr/>
          <p:nvPr/>
        </p:nvSpPr>
        <p:spPr>
          <a:xfrm>
            <a:off x="11151452" y="6498000"/>
            <a:ext cx="1040547" cy="3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300" dirty="0" err="1"/>
              <a:t>codecov</a:t>
            </a:r>
            <a:endParaRPr lang="it-IT" sz="1300" dirty="0"/>
          </a:p>
        </p:txBody>
      </p:sp>
      <p:pic>
        <p:nvPicPr>
          <p:cNvPr id="33" name="Immagine 3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F52DB90-A0CE-4E5B-9D63-1B18C21C8F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9" y="1108075"/>
            <a:ext cx="5724525" cy="3248025"/>
          </a:xfrm>
          <a:prstGeom prst="rect">
            <a:avLst/>
          </a:prstGeom>
        </p:spPr>
      </p:pic>
      <p:pic>
        <p:nvPicPr>
          <p:cNvPr id="34" name="Immagine 33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D84EEB56-9E59-4F42-AEAD-A1868714F5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327" y="665514"/>
            <a:ext cx="4305300" cy="4655820"/>
          </a:xfrm>
          <a:prstGeom prst="rect">
            <a:avLst/>
          </a:prstGeom>
        </p:spPr>
      </p:pic>
      <p:pic>
        <p:nvPicPr>
          <p:cNvPr id="32" name="Immagine 3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1CF5CA6-E25E-43EA-9602-45E83DE8F6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9" y="1888723"/>
            <a:ext cx="6854214" cy="3648211"/>
          </a:xfrm>
          <a:prstGeom prst="rect">
            <a:avLst/>
          </a:prstGeom>
        </p:spPr>
      </p:pic>
      <p:pic>
        <p:nvPicPr>
          <p:cNvPr id="35" name="Immagine 3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6C9A1F0-A685-49E0-A60A-CB01CD06FA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9" y="44683"/>
            <a:ext cx="4107180" cy="1844040"/>
          </a:xfrm>
          <a:prstGeom prst="rect">
            <a:avLst/>
          </a:prstGeom>
        </p:spPr>
      </p:pic>
      <p:pic>
        <p:nvPicPr>
          <p:cNvPr id="36" name="Immagine 3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C1FD20E-6A1B-46A8-8E12-1DE26DF383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1" y="49245"/>
            <a:ext cx="2629107" cy="1839478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CA65955-2928-4C98-B992-EDEBFBA0817F}"/>
              </a:ext>
            </a:extLst>
          </p:cNvPr>
          <p:cNvSpPr txBox="1"/>
          <p:nvPr/>
        </p:nvSpPr>
        <p:spPr>
          <a:xfrm>
            <a:off x="5564139" y="1937227"/>
            <a:ext cx="8125428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b="1" dirty="0"/>
              <a:t>ERROR CHECKING</a:t>
            </a:r>
          </a:p>
          <a:p>
            <a:pPr algn="ctr">
              <a:lnSpc>
                <a:spcPct val="150000"/>
              </a:lnSpc>
            </a:pPr>
            <a:r>
              <a:rPr lang="it-IT" sz="2400" dirty="0"/>
              <a:t>no </a:t>
            </a:r>
            <a:r>
              <a:rPr lang="it-IT" sz="2400" dirty="0" err="1"/>
              <a:t>ack</a:t>
            </a:r>
            <a:r>
              <a:rPr lang="it-IT" sz="2400" dirty="0"/>
              <a:t> </a:t>
            </a:r>
            <a:r>
              <a:rPr lang="it-IT" sz="2400" dirty="0" err="1"/>
              <a:t>needed</a:t>
            </a:r>
            <a:r>
              <a:rPr lang="it-IT" sz="2400" dirty="0"/>
              <a:t>, thanks TCP</a:t>
            </a:r>
          </a:p>
          <a:p>
            <a:pPr algn="ctr">
              <a:lnSpc>
                <a:spcPct val="150000"/>
              </a:lnSpc>
            </a:pPr>
            <a:r>
              <a:rPr lang="it-IT" sz="2400" dirty="0" err="1"/>
              <a:t>expected</a:t>
            </a:r>
            <a:r>
              <a:rPr lang="it-IT" sz="2400" dirty="0"/>
              <a:t> player check</a:t>
            </a:r>
          </a:p>
          <a:p>
            <a:pPr algn="ctr">
              <a:lnSpc>
                <a:spcPct val="150000"/>
              </a:lnSpc>
            </a:pPr>
            <a:r>
              <a:rPr lang="it-IT" sz="2400" dirty="0"/>
              <a:t>re-</a:t>
            </a:r>
            <a:r>
              <a:rPr lang="it-IT" sz="2400" dirty="0" err="1"/>
              <a:t>send</a:t>
            </a:r>
            <a:r>
              <a:rPr lang="it-IT" sz="2400" dirty="0"/>
              <a:t> </a:t>
            </a:r>
            <a:r>
              <a:rPr lang="it-IT" sz="2400" dirty="0" err="1"/>
              <a:t>if</a:t>
            </a:r>
            <a:r>
              <a:rPr lang="it-IT" sz="2400" dirty="0"/>
              <a:t> </a:t>
            </a:r>
            <a:r>
              <a:rPr lang="it-IT" sz="2400" dirty="0" err="1"/>
              <a:t>something</a:t>
            </a:r>
            <a:r>
              <a:rPr lang="it-IT" sz="2400" dirty="0"/>
              <a:t> </a:t>
            </a:r>
            <a:r>
              <a:rPr lang="it-IT" sz="2400" dirty="0" err="1"/>
              <a:t>goes</a:t>
            </a:r>
            <a:r>
              <a:rPr lang="it-IT" sz="2400" dirty="0"/>
              <a:t> </a:t>
            </a:r>
            <a:r>
              <a:rPr lang="it-IT" sz="2400" dirty="0" err="1"/>
              <a:t>wrong</a:t>
            </a:r>
            <a:endParaRPr lang="it-IT" sz="2400" dirty="0"/>
          </a:p>
          <a:p>
            <a:pPr algn="ctr">
              <a:lnSpc>
                <a:spcPct val="200000"/>
              </a:lnSpc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676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6954 -0.00764 L 0.01329 0.01181 " pathEditMode="fixed" rAng="0" ptsTypes="AA">
                                      <p:cBhvr>
                                        <p:cTn id="6" dur="1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41" y="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96953 -0.00764 L 0.075 -0.00555 " pathEditMode="fixed" rAng="0" ptsTypes="AA">
                                      <p:cBhvr>
                                        <p:cTn id="8" dur="1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27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1.22448 0.0206 " pathEditMode="fixed" rAng="0" ptsTypes="AA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24" y="10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66667E-6 4.81481E-6 L -1.21524 0.00208 " pathEditMode="fixed" rAng="0" ptsTypes="AA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55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animMotion origin="layout" path="M -3.33333E-6 3.33333E-6 L -1.70703 0.01458 " pathEditMode="fixed" rAng="0" ptsTypes="AA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352" y="71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3.7037E-6 L -0.99153 0.01528 " pathEditMode="fixed" rAng="0" ptsTypes="AA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70" y="76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B9BD5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626</Words>
  <PresentationFormat>Widescreen</PresentationFormat>
  <Paragraphs>482</Paragraphs>
  <Slides>18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2020-07-04T15:32:31Z</dcterms:created>
  <dcterms:modified xsi:type="dcterms:W3CDTF">2020-07-14T11:08:18Z</dcterms:modified>
</cp:coreProperties>
</file>